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  <p:sldMasterId id="2147483681" r:id="rId5"/>
  </p:sldMasterIdLst>
  <p:notesMasterIdLst>
    <p:notesMasterId r:id="rId45"/>
  </p:notesMasterIdLst>
  <p:sldIdLst>
    <p:sldId id="256" r:id="rId6"/>
    <p:sldId id="258" r:id="rId7"/>
    <p:sldId id="259" r:id="rId8"/>
    <p:sldId id="260" r:id="rId9"/>
    <p:sldId id="261" r:id="rId10"/>
    <p:sldId id="265" r:id="rId11"/>
    <p:sldId id="273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00" r:id="rId22"/>
    <p:sldId id="301" r:id="rId23"/>
    <p:sldId id="303" r:id="rId24"/>
    <p:sldId id="304" r:id="rId25"/>
    <p:sldId id="305" r:id="rId26"/>
    <p:sldId id="302" r:id="rId27"/>
    <p:sldId id="307" r:id="rId28"/>
    <p:sldId id="308" r:id="rId29"/>
    <p:sldId id="311" r:id="rId30"/>
    <p:sldId id="309" r:id="rId31"/>
    <p:sldId id="310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279" r:id="rId41"/>
    <p:sldId id="282" r:id="rId42"/>
    <p:sldId id="284" r:id="rId43"/>
    <p:sldId id="287" r:id="rId44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46"/>
      <p:bold r:id="rId47"/>
      <p:italic r:id="rId48"/>
      <p:boldItalic r:id="rId49"/>
    </p:embeddedFont>
    <p:embeddedFont>
      <p:font typeface="Barlow Semi Condensed Light" panose="00000406000000000000" pitchFamily="2" charset="0"/>
      <p:regular r:id="rId50"/>
      <p:bold r:id="rId51"/>
      <p:italic r:id="rId52"/>
      <p:boldItalic r:id="rId53"/>
    </p:embeddedFont>
    <p:embeddedFont>
      <p:font typeface="Barlow Semi Condensed Medium" panose="00000606000000000000" pitchFamily="2" charset="0"/>
      <p:regular r:id="rId54"/>
      <p:bold r:id="rId55"/>
      <p:italic r:id="rId56"/>
      <p:boldItalic r:id="rId57"/>
    </p:embeddedFont>
    <p:embeddedFont>
      <p:font typeface="Fjalla One" panose="02000506040000020004" pitchFamily="2" charset="0"/>
      <p:regular r:id="rId58"/>
    </p:embeddedFont>
    <p:embeddedFont>
      <p:font typeface="Proxima Nova" panose="020B0604020202020204" charset="0"/>
      <p:regular r:id="rId59"/>
      <p:bold r:id="rId60"/>
      <p:italic r:id="rId61"/>
      <p:boldItalic r:id="rId62"/>
    </p:embeddedFont>
    <p:embeddedFont>
      <p:font typeface="Proxima Nova Semibold" panose="020B0604020202020204" charset="0"/>
      <p:regular r:id="rId63"/>
      <p:bold r:id="rId64"/>
      <p:boldItalic r:id="rId65"/>
    </p:embeddedFont>
    <p:embeddedFont>
      <p:font typeface="Segoe UI Emoji" panose="020B0502040204020203" pitchFamily="3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35E0"/>
    <a:srgbClr val="1B212B"/>
    <a:srgbClr val="88276A"/>
    <a:srgbClr val="13AFF0"/>
    <a:srgbClr val="A129F4"/>
    <a:srgbClr val="941FF2"/>
    <a:srgbClr val="8E34E1"/>
    <a:srgbClr val="562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46DBEC-38FB-8640-0DE4-2E06B663163E}" v="3273" dt="2024-10-24T18:58:14.464"/>
    <p1510:client id="{C9EB5628-E46A-4B44-BC8F-7F544ECAC421}" v="773" dt="2024-10-24T21:01:55.626"/>
  </p1510:revLst>
</p1510:revInfo>
</file>

<file path=ppt/tableStyles.xml><?xml version="1.0" encoding="utf-8"?>
<a:tblStyleLst xmlns:a="http://schemas.openxmlformats.org/drawingml/2006/main" def="{51C893BC-3793-4689-AB12-D44A018A00E2}">
  <a:tblStyle styleId="{51C893BC-3793-4689-AB12-D44A018A00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1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ssenreiter Thomas" userId="S::t.gossenreiter@htblaleonding.onmicrosoft.com::347ab271-98b5-43c1-879f-c1491d63e767" providerId="AD" clId="Web-{5A46DBEC-38FB-8640-0DE4-2E06B663163E}"/>
    <pc:docChg chg="addSld delSld modSld">
      <pc:chgData name="Gossenreiter Thomas" userId="S::t.gossenreiter@htblaleonding.onmicrosoft.com::347ab271-98b5-43c1-879f-c1491d63e767" providerId="AD" clId="Web-{5A46DBEC-38FB-8640-0DE4-2E06B663163E}" dt="2024-10-24T18:58:14.449" v="1855" actId="20577"/>
      <pc:docMkLst>
        <pc:docMk/>
      </pc:docMkLst>
      <pc:sldChg chg="modSp">
        <pc:chgData name="Gossenreiter Thomas" userId="S::t.gossenreiter@htblaleonding.onmicrosoft.com::347ab271-98b5-43c1-879f-c1491d63e767" providerId="AD" clId="Web-{5A46DBEC-38FB-8640-0DE4-2E06B663163E}" dt="2024-10-24T18:57:27.167" v="1849" actId="20577"/>
        <pc:sldMkLst>
          <pc:docMk/>
          <pc:sldMk cId="0" sldId="273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8:57:27.167" v="1849" actId="20577"/>
          <ac:spMkLst>
            <pc:docMk/>
            <pc:sldMk cId="0" sldId="273"/>
            <ac:spMk id="29" creationId="{5797EAEA-89BC-FB15-87C2-3D92658D7132}"/>
          </ac:spMkLst>
        </pc:spChg>
      </pc:sldChg>
      <pc:sldChg chg="modSp">
        <pc:chgData name="Gossenreiter Thomas" userId="S::t.gossenreiter@htblaleonding.onmicrosoft.com::347ab271-98b5-43c1-879f-c1491d63e767" providerId="AD" clId="Web-{5A46DBEC-38FB-8640-0DE4-2E06B663163E}" dt="2024-10-24T17:54:44.155" v="1" actId="20577"/>
        <pc:sldMkLst>
          <pc:docMk/>
          <pc:sldMk cId="0" sldId="284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7:54:44.155" v="1" actId="20577"/>
          <ac:spMkLst>
            <pc:docMk/>
            <pc:sldMk cId="0" sldId="284"/>
            <ac:spMk id="3606" creationId="{00000000-0000-0000-0000-000000000000}"/>
          </ac:spMkLst>
        </pc:spChg>
      </pc:sldChg>
      <pc:sldChg chg="modSp">
        <pc:chgData name="Gossenreiter Thomas" userId="S::t.gossenreiter@htblaleonding.onmicrosoft.com::347ab271-98b5-43c1-879f-c1491d63e767" providerId="AD" clId="Web-{5A46DBEC-38FB-8640-0DE4-2E06B663163E}" dt="2024-10-24T18:58:14.449" v="1855" actId="20577"/>
        <pc:sldMkLst>
          <pc:docMk/>
          <pc:sldMk cId="2840179306" sldId="292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8:58:14.449" v="1855" actId="20577"/>
          <ac:spMkLst>
            <pc:docMk/>
            <pc:sldMk cId="2840179306" sldId="292"/>
            <ac:spMk id="11" creationId="{905F3451-7DD8-9A80-E821-E8106CE5809F}"/>
          </ac:spMkLst>
        </pc:spChg>
      </pc:sldChg>
      <pc:sldChg chg="del">
        <pc:chgData name="Gossenreiter Thomas" userId="S::t.gossenreiter@htblaleonding.onmicrosoft.com::347ab271-98b5-43c1-879f-c1491d63e767" providerId="AD" clId="Web-{5A46DBEC-38FB-8640-0DE4-2E06B663163E}" dt="2024-10-24T18:53:54.006" v="1808"/>
        <pc:sldMkLst>
          <pc:docMk/>
          <pc:sldMk cId="1939316925" sldId="306"/>
        </pc:sldMkLst>
      </pc:sldChg>
      <pc:sldChg chg="addSp delSp modSp new">
        <pc:chgData name="Gossenreiter Thomas" userId="S::t.gossenreiter@htblaleonding.onmicrosoft.com::347ab271-98b5-43c1-879f-c1491d63e767" providerId="AD" clId="Web-{5A46DBEC-38FB-8640-0DE4-2E06B663163E}" dt="2024-10-24T17:59:29.239" v="23" actId="1076"/>
        <pc:sldMkLst>
          <pc:docMk/>
          <pc:sldMk cId="1494188522" sldId="307"/>
        </pc:sldMkLst>
        <pc:picChg chg="add del mod">
          <ac:chgData name="Gossenreiter Thomas" userId="S::t.gossenreiter@htblaleonding.onmicrosoft.com::347ab271-98b5-43c1-879f-c1491d63e767" providerId="AD" clId="Web-{5A46DBEC-38FB-8640-0DE4-2E06B663163E}" dt="2024-10-24T17:59:29.239" v="23" actId="1076"/>
          <ac:picMkLst>
            <pc:docMk/>
            <pc:sldMk cId="1494188522" sldId="307"/>
            <ac:picMk id="5" creationId="{2EC5D2D1-3876-FAC1-6E60-D323EDAAB4B9}"/>
          </ac:picMkLst>
        </pc:picChg>
      </pc:sldChg>
      <pc:sldChg chg="new del">
        <pc:chgData name="Gossenreiter Thomas" userId="S::t.gossenreiter@htblaleonding.onmicrosoft.com::347ab271-98b5-43c1-879f-c1491d63e767" providerId="AD" clId="Web-{5A46DBEC-38FB-8640-0DE4-2E06B663163E}" dt="2024-10-24T17:55:09.249" v="3"/>
        <pc:sldMkLst>
          <pc:docMk/>
          <pc:sldMk cId="4008853856" sldId="307"/>
        </pc:sldMkLst>
      </pc:sldChg>
      <pc:sldChg chg="addSp delSp modSp new">
        <pc:chgData name="Gossenreiter Thomas" userId="S::t.gossenreiter@htblaleonding.onmicrosoft.com::347ab271-98b5-43c1-879f-c1491d63e767" providerId="AD" clId="Web-{5A46DBEC-38FB-8640-0DE4-2E06B663163E}" dt="2024-10-24T18:21:02.136" v="446"/>
        <pc:sldMkLst>
          <pc:docMk/>
          <pc:sldMk cId="1909152807" sldId="308"/>
        </pc:sldMkLst>
        <pc:spChg chg="add del mod">
          <ac:chgData name="Gossenreiter Thomas" userId="S::t.gossenreiter@htblaleonding.onmicrosoft.com::347ab271-98b5-43c1-879f-c1491d63e767" providerId="AD" clId="Web-{5A46DBEC-38FB-8640-0DE4-2E06B663163E}" dt="2024-10-24T18:02:36.087" v="30"/>
          <ac:spMkLst>
            <pc:docMk/>
            <pc:sldMk cId="1909152807" sldId="308"/>
            <ac:spMk id="2" creationId="{F9EC828E-13DB-7025-9FDE-C8FC71712FC5}"/>
          </ac:spMkLst>
        </pc:spChg>
        <pc:spChg chg="add mod">
          <ac:chgData name="Gossenreiter Thomas" userId="S::t.gossenreiter@htblaleonding.onmicrosoft.com::347ab271-98b5-43c1-879f-c1491d63e767" providerId="AD" clId="Web-{5A46DBEC-38FB-8640-0DE4-2E06B663163E}" dt="2024-10-24T18:03:01.087" v="50" actId="20577"/>
          <ac:spMkLst>
            <pc:docMk/>
            <pc:sldMk cId="1909152807" sldId="308"/>
            <ac:spMk id="4" creationId="{B5A4131D-9B60-DD51-4213-3DD767061939}"/>
          </ac:spMkLst>
        </pc:spChg>
        <pc:spChg chg="add mod">
          <ac:chgData name="Gossenreiter Thomas" userId="S::t.gossenreiter@htblaleonding.onmicrosoft.com::347ab271-98b5-43c1-879f-c1491d63e767" providerId="AD" clId="Web-{5A46DBEC-38FB-8640-0DE4-2E06B663163E}" dt="2024-10-24T18:16:19.707" v="412" actId="20577"/>
          <ac:spMkLst>
            <pc:docMk/>
            <pc:sldMk cId="1909152807" sldId="308"/>
            <ac:spMk id="5" creationId="{72E0245A-7CFB-A9BA-93DB-4A5D57A075E6}"/>
          </ac:spMkLst>
        </pc:spChg>
        <pc:picChg chg="add del mod">
          <ac:chgData name="Gossenreiter Thomas" userId="S::t.gossenreiter@htblaleonding.onmicrosoft.com::347ab271-98b5-43c1-879f-c1491d63e767" providerId="AD" clId="Web-{5A46DBEC-38FB-8640-0DE4-2E06B663163E}" dt="2024-10-24T18:21:02.136" v="446"/>
          <ac:picMkLst>
            <pc:docMk/>
            <pc:sldMk cId="1909152807" sldId="308"/>
            <ac:picMk id="6" creationId="{28E6D454-4E8D-78C0-E1DF-B5825B14752F}"/>
          </ac:picMkLst>
        </pc:picChg>
      </pc:sldChg>
      <pc:sldChg chg="new del">
        <pc:chgData name="Gossenreiter Thomas" userId="S::t.gossenreiter@htblaleonding.onmicrosoft.com::347ab271-98b5-43c1-879f-c1491d63e767" providerId="AD" clId="Web-{5A46DBEC-38FB-8640-0DE4-2E06B663163E}" dt="2024-10-24T18:01:21.179" v="25"/>
        <pc:sldMkLst>
          <pc:docMk/>
          <pc:sldMk cId="3968223736" sldId="308"/>
        </pc:sldMkLst>
      </pc:sldChg>
      <pc:sldChg chg="addSp delSp modSp add replId">
        <pc:chgData name="Gossenreiter Thomas" userId="S::t.gossenreiter@htblaleonding.onmicrosoft.com::347ab271-98b5-43c1-879f-c1491d63e767" providerId="AD" clId="Web-{5A46DBEC-38FB-8640-0DE4-2E06B663163E}" dt="2024-10-24T18:18:46.429" v="424" actId="1076"/>
        <pc:sldMkLst>
          <pc:docMk/>
          <pc:sldMk cId="451985284" sldId="309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8:18:25.913" v="421" actId="20577"/>
          <ac:spMkLst>
            <pc:docMk/>
            <pc:sldMk cId="451985284" sldId="309"/>
            <ac:spMk id="3" creationId="{1E8C75EA-9D6B-3676-4C98-43D0C16751ED}"/>
          </ac:spMkLst>
        </pc:spChg>
        <pc:picChg chg="del">
          <ac:chgData name="Gossenreiter Thomas" userId="S::t.gossenreiter@htblaleonding.onmicrosoft.com::347ab271-98b5-43c1-879f-c1491d63e767" providerId="AD" clId="Web-{5A46DBEC-38FB-8640-0DE4-2E06B663163E}" dt="2024-10-24T18:18:00.678" v="414"/>
          <ac:picMkLst>
            <pc:docMk/>
            <pc:sldMk cId="451985284" sldId="309"/>
            <ac:picMk id="5" creationId="{2EC5D2D1-3876-FAC1-6E60-D323EDAAB4B9}"/>
          </ac:picMkLst>
        </pc:picChg>
        <pc:picChg chg="add mod">
          <ac:chgData name="Gossenreiter Thomas" userId="S::t.gossenreiter@htblaleonding.onmicrosoft.com::347ab271-98b5-43c1-879f-c1491d63e767" providerId="AD" clId="Web-{5A46DBEC-38FB-8640-0DE4-2E06B663163E}" dt="2024-10-24T18:18:46.429" v="424" actId="1076"/>
          <ac:picMkLst>
            <pc:docMk/>
            <pc:sldMk cId="451985284" sldId="309"/>
            <ac:picMk id="6" creationId="{98A7AD50-2D32-56CC-0E12-54019BF043CA}"/>
          </ac:picMkLst>
        </pc:picChg>
      </pc:sldChg>
      <pc:sldChg chg="modSp add replId">
        <pc:chgData name="Gossenreiter Thomas" userId="S::t.gossenreiter@htblaleonding.onmicrosoft.com::347ab271-98b5-43c1-879f-c1491d63e767" providerId="AD" clId="Web-{5A46DBEC-38FB-8640-0DE4-2E06B663163E}" dt="2024-10-24T18:43:52.555" v="1159" actId="20577"/>
        <pc:sldMkLst>
          <pc:docMk/>
          <pc:sldMk cId="2435326888" sldId="310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8:19:04.539" v="441" actId="20577"/>
          <ac:spMkLst>
            <pc:docMk/>
            <pc:sldMk cId="2435326888" sldId="310"/>
            <ac:spMk id="4" creationId="{B5A4131D-9B60-DD51-4213-3DD767061939}"/>
          </ac:spMkLst>
        </pc:spChg>
        <pc:spChg chg="mod">
          <ac:chgData name="Gossenreiter Thomas" userId="S::t.gossenreiter@htblaleonding.onmicrosoft.com::347ab271-98b5-43c1-879f-c1491d63e767" providerId="AD" clId="Web-{5A46DBEC-38FB-8640-0DE4-2E06B663163E}" dt="2024-10-24T18:43:52.555" v="1159" actId="20577"/>
          <ac:spMkLst>
            <pc:docMk/>
            <pc:sldMk cId="2435326888" sldId="310"/>
            <ac:spMk id="5" creationId="{72E0245A-7CFB-A9BA-93DB-4A5D57A075E6}"/>
          </ac:spMkLst>
        </pc:spChg>
      </pc:sldChg>
      <pc:sldChg chg="addSp modSp new">
        <pc:chgData name="Gossenreiter Thomas" userId="S::t.gossenreiter@htblaleonding.onmicrosoft.com::347ab271-98b5-43c1-879f-c1491d63e767" providerId="AD" clId="Web-{5A46DBEC-38FB-8640-0DE4-2E06B663163E}" dt="2024-10-24T18:21:44.214" v="467" actId="1076"/>
        <pc:sldMkLst>
          <pc:docMk/>
          <pc:sldMk cId="3292475499" sldId="311"/>
        </pc:sldMkLst>
        <pc:spChg chg="add mod">
          <ac:chgData name="Gossenreiter Thomas" userId="S::t.gossenreiter@htblaleonding.onmicrosoft.com::347ab271-98b5-43c1-879f-c1491d63e767" providerId="AD" clId="Web-{5A46DBEC-38FB-8640-0DE4-2E06B663163E}" dt="2024-10-24T18:21:44.214" v="467" actId="1076"/>
          <ac:spMkLst>
            <pc:docMk/>
            <pc:sldMk cId="3292475499" sldId="311"/>
            <ac:spMk id="4" creationId="{73127B6C-654E-B116-BD41-23E212C43FB4}"/>
          </ac:spMkLst>
        </pc:spChg>
        <pc:picChg chg="add mod">
          <ac:chgData name="Gossenreiter Thomas" userId="S::t.gossenreiter@htblaleonding.onmicrosoft.com::347ab271-98b5-43c1-879f-c1491d63e767" providerId="AD" clId="Web-{5A46DBEC-38FB-8640-0DE4-2E06B663163E}" dt="2024-10-24T18:21:21.636" v="452" actId="1076"/>
          <ac:picMkLst>
            <pc:docMk/>
            <pc:sldMk cId="3292475499" sldId="311"/>
            <ac:picMk id="2" creationId="{BD060BA7-9595-0268-BEAC-659C8044682D}"/>
          </ac:picMkLst>
        </pc:picChg>
      </pc:sldChg>
      <pc:sldChg chg="modSp add mod replId modClrScheme chgLayout">
        <pc:chgData name="Gossenreiter Thomas" userId="S::t.gossenreiter@htblaleonding.onmicrosoft.com::347ab271-98b5-43c1-879f-c1491d63e767" providerId="AD" clId="Web-{5A46DBEC-38FB-8640-0DE4-2E06B663163E}" dt="2024-10-24T18:55:26.539" v="1847" actId="20577"/>
        <pc:sldMkLst>
          <pc:docMk/>
          <pc:sldMk cId="3090424437" sldId="312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8:26:39.018" v="782" actId="1076"/>
          <ac:spMkLst>
            <pc:docMk/>
            <pc:sldMk cId="3090424437" sldId="312"/>
            <ac:spMk id="4" creationId="{B5A4131D-9B60-DD51-4213-3DD767061939}"/>
          </ac:spMkLst>
        </pc:spChg>
        <pc:spChg chg="mod">
          <ac:chgData name="Gossenreiter Thomas" userId="S::t.gossenreiter@htblaleonding.onmicrosoft.com::347ab271-98b5-43c1-879f-c1491d63e767" providerId="AD" clId="Web-{5A46DBEC-38FB-8640-0DE4-2E06B663163E}" dt="2024-10-24T18:55:26.539" v="1847" actId="20577"/>
          <ac:spMkLst>
            <pc:docMk/>
            <pc:sldMk cId="3090424437" sldId="312"/>
            <ac:spMk id="5" creationId="{72E0245A-7CFB-A9BA-93DB-4A5D57A075E6}"/>
          </ac:spMkLst>
        </pc:spChg>
      </pc:sldChg>
      <pc:sldChg chg="addSp delSp modSp add replId">
        <pc:chgData name="Gossenreiter Thomas" userId="S::t.gossenreiter@htblaleonding.onmicrosoft.com::347ab271-98b5-43c1-879f-c1491d63e767" providerId="AD" clId="Web-{5A46DBEC-38FB-8640-0DE4-2E06B663163E}" dt="2024-10-24T18:41:23.412" v="1065" actId="14100"/>
        <pc:sldMkLst>
          <pc:docMk/>
          <pc:sldMk cId="940852264" sldId="313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8:40:52.426" v="1055" actId="1076"/>
          <ac:spMkLst>
            <pc:docMk/>
            <pc:sldMk cId="940852264" sldId="313"/>
            <ac:spMk id="4" creationId="{73127B6C-654E-B116-BD41-23E212C43FB4}"/>
          </ac:spMkLst>
        </pc:spChg>
        <pc:picChg chg="del">
          <ac:chgData name="Gossenreiter Thomas" userId="S::t.gossenreiter@htblaleonding.onmicrosoft.com::347ab271-98b5-43c1-879f-c1491d63e767" providerId="AD" clId="Web-{5A46DBEC-38FB-8640-0DE4-2E06B663163E}" dt="2024-10-24T18:40:54.583" v="1056"/>
          <ac:picMkLst>
            <pc:docMk/>
            <pc:sldMk cId="940852264" sldId="313"/>
            <ac:picMk id="2" creationId="{BD060BA7-9595-0268-BEAC-659C8044682D}"/>
          </ac:picMkLst>
        </pc:picChg>
        <pc:picChg chg="add mod">
          <ac:chgData name="Gossenreiter Thomas" userId="S::t.gossenreiter@htblaleonding.onmicrosoft.com::347ab271-98b5-43c1-879f-c1491d63e767" providerId="AD" clId="Web-{5A46DBEC-38FB-8640-0DE4-2E06B663163E}" dt="2024-10-24T18:41:23.412" v="1065" actId="14100"/>
          <ac:picMkLst>
            <pc:docMk/>
            <pc:sldMk cId="940852264" sldId="313"/>
            <ac:picMk id="3" creationId="{033C5801-09AA-F039-3D65-4E4200FCF98F}"/>
          </ac:picMkLst>
        </pc:picChg>
      </pc:sldChg>
      <pc:sldChg chg="add del replId">
        <pc:chgData name="Gossenreiter Thomas" userId="S::t.gossenreiter@htblaleonding.onmicrosoft.com::347ab271-98b5-43c1-879f-c1491d63e767" providerId="AD" clId="Web-{5A46DBEC-38FB-8640-0DE4-2E06B663163E}" dt="2024-10-24T18:40:30.004" v="1043"/>
        <pc:sldMkLst>
          <pc:docMk/>
          <pc:sldMk cId="3651763609" sldId="313"/>
        </pc:sldMkLst>
      </pc:sldChg>
      <pc:sldChg chg="add del replId">
        <pc:chgData name="Gossenreiter Thomas" userId="S::t.gossenreiter@htblaleonding.onmicrosoft.com::347ab271-98b5-43c1-879f-c1491d63e767" providerId="AD" clId="Web-{5A46DBEC-38FB-8640-0DE4-2E06B663163E}" dt="2024-10-24T18:40:58.333" v="1058"/>
        <pc:sldMkLst>
          <pc:docMk/>
          <pc:sldMk cId="1510273420" sldId="314"/>
        </pc:sldMkLst>
      </pc:sldChg>
      <pc:sldChg chg="addSp delSp modSp add replId">
        <pc:chgData name="Gossenreiter Thomas" userId="S::t.gossenreiter@htblaleonding.onmicrosoft.com::347ab271-98b5-43c1-879f-c1491d63e767" providerId="AD" clId="Web-{5A46DBEC-38FB-8640-0DE4-2E06B663163E}" dt="2024-10-24T18:42:12.569" v="1072" actId="1076"/>
        <pc:sldMkLst>
          <pc:docMk/>
          <pc:sldMk cId="1869658414" sldId="314"/>
        </pc:sldMkLst>
        <pc:picChg chg="add mod">
          <ac:chgData name="Gossenreiter Thomas" userId="S::t.gossenreiter@htblaleonding.onmicrosoft.com::347ab271-98b5-43c1-879f-c1491d63e767" providerId="AD" clId="Web-{5A46DBEC-38FB-8640-0DE4-2E06B663163E}" dt="2024-10-24T18:42:12.569" v="1072" actId="1076"/>
          <ac:picMkLst>
            <pc:docMk/>
            <pc:sldMk cId="1869658414" sldId="314"/>
            <ac:picMk id="5" creationId="{5DB7A175-A756-AF1F-9D2E-32CC3E79013A}"/>
          </ac:picMkLst>
        </pc:picChg>
        <pc:picChg chg="del">
          <ac:chgData name="Gossenreiter Thomas" userId="S::t.gossenreiter@htblaleonding.onmicrosoft.com::347ab271-98b5-43c1-879f-c1491d63e767" providerId="AD" clId="Web-{5A46DBEC-38FB-8640-0DE4-2E06B663163E}" dt="2024-10-24T18:41:55.740" v="1067"/>
          <ac:picMkLst>
            <pc:docMk/>
            <pc:sldMk cId="1869658414" sldId="314"/>
            <ac:picMk id="6" creationId="{98A7AD50-2D32-56CC-0E12-54019BF043CA}"/>
          </ac:picMkLst>
        </pc:picChg>
      </pc:sldChg>
      <pc:sldChg chg="modSp add replId">
        <pc:chgData name="Gossenreiter Thomas" userId="S::t.gossenreiter@htblaleonding.onmicrosoft.com::347ab271-98b5-43c1-879f-c1491d63e767" providerId="AD" clId="Web-{5A46DBEC-38FB-8640-0DE4-2E06B663163E}" dt="2024-10-24T18:50:21.954" v="1505" actId="20577"/>
        <pc:sldMkLst>
          <pc:docMk/>
          <pc:sldMk cId="579433492" sldId="315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8:50:21.954" v="1505" actId="20577"/>
          <ac:spMkLst>
            <pc:docMk/>
            <pc:sldMk cId="579433492" sldId="315"/>
            <ac:spMk id="4" creationId="{B5A4131D-9B60-DD51-4213-3DD767061939}"/>
          </ac:spMkLst>
        </pc:spChg>
        <pc:spChg chg="mod">
          <ac:chgData name="Gossenreiter Thomas" userId="S::t.gossenreiter@htblaleonding.onmicrosoft.com::347ab271-98b5-43c1-879f-c1491d63e767" providerId="AD" clId="Web-{5A46DBEC-38FB-8640-0DE4-2E06B663163E}" dt="2024-10-24T18:50:18.032" v="1496" actId="20577"/>
          <ac:spMkLst>
            <pc:docMk/>
            <pc:sldMk cId="579433492" sldId="315"/>
            <ac:spMk id="5" creationId="{72E0245A-7CFB-A9BA-93DB-4A5D57A075E6}"/>
          </ac:spMkLst>
        </pc:spChg>
      </pc:sldChg>
      <pc:sldChg chg="add del replId">
        <pc:chgData name="Gossenreiter Thomas" userId="S::t.gossenreiter@htblaleonding.onmicrosoft.com::347ab271-98b5-43c1-879f-c1491d63e767" providerId="AD" clId="Web-{5A46DBEC-38FB-8640-0DE4-2E06B663163E}" dt="2024-10-24T18:50:32.673" v="1507"/>
        <pc:sldMkLst>
          <pc:docMk/>
          <pc:sldMk cId="3704154925" sldId="316"/>
        </pc:sldMkLst>
      </pc:sldChg>
      <pc:sldChg chg="modSp add replId">
        <pc:chgData name="Gossenreiter Thomas" userId="S::t.gossenreiter@htblaleonding.onmicrosoft.com::347ab271-98b5-43c1-879f-c1491d63e767" providerId="AD" clId="Web-{5A46DBEC-38FB-8640-0DE4-2E06B663163E}" dt="2024-10-24T18:55:18.476" v="1844" actId="20577"/>
        <pc:sldMkLst>
          <pc:docMk/>
          <pc:sldMk cId="4279467655" sldId="316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8:53:24.849" v="1776" actId="20577"/>
          <ac:spMkLst>
            <pc:docMk/>
            <pc:sldMk cId="4279467655" sldId="316"/>
            <ac:spMk id="4" creationId="{B5A4131D-9B60-DD51-4213-3DD767061939}"/>
          </ac:spMkLst>
        </pc:spChg>
        <pc:spChg chg="mod">
          <ac:chgData name="Gossenreiter Thomas" userId="S::t.gossenreiter@htblaleonding.onmicrosoft.com::347ab271-98b5-43c1-879f-c1491d63e767" providerId="AD" clId="Web-{5A46DBEC-38FB-8640-0DE4-2E06B663163E}" dt="2024-10-24T18:55:18.476" v="1844" actId="20577"/>
          <ac:spMkLst>
            <pc:docMk/>
            <pc:sldMk cId="4279467655" sldId="316"/>
            <ac:spMk id="5" creationId="{72E0245A-7CFB-A9BA-93DB-4A5D57A075E6}"/>
          </ac:spMkLst>
        </pc:spChg>
      </pc:sldChg>
      <pc:sldChg chg="addSp delSp modSp add replId">
        <pc:chgData name="Gossenreiter Thomas" userId="S::t.gossenreiter@htblaleonding.onmicrosoft.com::347ab271-98b5-43c1-879f-c1491d63e767" providerId="AD" clId="Web-{5A46DBEC-38FB-8640-0DE4-2E06B663163E}" dt="2024-10-24T18:55:03.242" v="1830" actId="1076"/>
        <pc:sldMkLst>
          <pc:docMk/>
          <pc:sldMk cId="4017204356" sldId="317"/>
        </pc:sldMkLst>
        <pc:spChg chg="mod">
          <ac:chgData name="Gossenreiter Thomas" userId="S::t.gossenreiter@htblaleonding.onmicrosoft.com::347ab271-98b5-43c1-879f-c1491d63e767" providerId="AD" clId="Web-{5A46DBEC-38FB-8640-0DE4-2E06B663163E}" dt="2024-10-24T18:54:15.194" v="1825" actId="20577"/>
          <ac:spMkLst>
            <pc:docMk/>
            <pc:sldMk cId="4017204356" sldId="317"/>
            <ac:spMk id="4" creationId="{73127B6C-654E-B116-BD41-23E212C43FB4}"/>
          </ac:spMkLst>
        </pc:spChg>
        <pc:picChg chg="add mod">
          <ac:chgData name="Gossenreiter Thomas" userId="S::t.gossenreiter@htblaleonding.onmicrosoft.com::347ab271-98b5-43c1-879f-c1491d63e767" providerId="AD" clId="Web-{5A46DBEC-38FB-8640-0DE4-2E06B663163E}" dt="2024-10-24T18:55:03.242" v="1830" actId="1076"/>
          <ac:picMkLst>
            <pc:docMk/>
            <pc:sldMk cId="4017204356" sldId="317"/>
            <ac:picMk id="2" creationId="{E3D19A2A-C2B5-500E-20F2-6AD247D9712A}"/>
          </ac:picMkLst>
        </pc:picChg>
        <pc:picChg chg="del">
          <ac:chgData name="Gossenreiter Thomas" userId="S::t.gossenreiter@htblaleonding.onmicrosoft.com::347ab271-98b5-43c1-879f-c1491d63e767" providerId="AD" clId="Web-{5A46DBEC-38FB-8640-0DE4-2E06B663163E}" dt="2024-10-24T18:54:30.444" v="1826"/>
          <ac:picMkLst>
            <pc:docMk/>
            <pc:sldMk cId="4017204356" sldId="317"/>
            <ac:picMk id="3" creationId="{033C5801-09AA-F039-3D65-4E4200FCF98F}"/>
          </ac:picMkLst>
        </pc:picChg>
      </pc:sldChg>
    </pc:docChg>
  </pc:docChgLst>
  <pc:docChgLst>
    <pc:chgData name="Baumann Isabella" userId="424d5e90-6c04-4936-8a0e-558c7905ec66" providerId="ADAL" clId="{C9EB5628-E46A-4B44-BC8F-7F544ECAC421}"/>
    <pc:docChg chg="undo custSel addSld delSld modSld sldOrd addMainMaster delMainMaster">
      <pc:chgData name="Baumann Isabella" userId="424d5e90-6c04-4936-8a0e-558c7905ec66" providerId="ADAL" clId="{C9EB5628-E46A-4B44-BC8F-7F544ECAC421}" dt="2024-10-24T21:02:18.974" v="1178" actId="1076"/>
      <pc:docMkLst>
        <pc:docMk/>
      </pc:docMkLst>
      <pc:sldChg chg="modSp mod">
        <pc:chgData name="Baumann Isabella" userId="424d5e90-6c04-4936-8a0e-558c7905ec66" providerId="ADAL" clId="{C9EB5628-E46A-4B44-BC8F-7F544ECAC421}" dt="2024-10-24T10:05:09.390" v="108" actId="1076"/>
        <pc:sldMkLst>
          <pc:docMk/>
          <pc:sldMk cId="0" sldId="256"/>
        </pc:sldMkLst>
        <pc:spChg chg="mod">
          <ac:chgData name="Baumann Isabella" userId="424d5e90-6c04-4936-8a0e-558c7905ec66" providerId="ADAL" clId="{C9EB5628-E46A-4B44-BC8F-7F544ECAC421}" dt="2024-10-24T09:56:41.202" v="28" actId="20577"/>
          <ac:spMkLst>
            <pc:docMk/>
            <pc:sldMk cId="0" sldId="256"/>
            <ac:spMk id="1884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09:57:04.879" v="65" actId="20577"/>
          <ac:spMkLst>
            <pc:docMk/>
            <pc:sldMk cId="0" sldId="256"/>
            <ac:spMk id="1885" creationId="{00000000-0000-0000-0000-000000000000}"/>
          </ac:spMkLst>
        </pc:spChg>
        <pc:grpChg chg="mod">
          <ac:chgData name="Baumann Isabella" userId="424d5e90-6c04-4936-8a0e-558c7905ec66" providerId="ADAL" clId="{C9EB5628-E46A-4B44-BC8F-7F544ECAC421}" dt="2024-10-24T10:05:09.390" v="108" actId="1076"/>
          <ac:grpSpMkLst>
            <pc:docMk/>
            <pc:sldMk cId="0" sldId="256"/>
            <ac:grpSpMk id="1690" creationId="{00000000-0000-0000-0000-000000000000}"/>
          </ac:grpSpMkLst>
        </pc:grpChg>
      </pc:sldChg>
      <pc:sldChg chg="del">
        <pc:chgData name="Baumann Isabella" userId="424d5e90-6c04-4936-8a0e-558c7905ec66" providerId="ADAL" clId="{C9EB5628-E46A-4B44-BC8F-7F544ECAC421}" dt="2024-10-24T09:59:43.998" v="66" actId="47"/>
        <pc:sldMkLst>
          <pc:docMk/>
          <pc:sldMk cId="0" sldId="257"/>
        </pc:sldMkLst>
      </pc:sldChg>
      <pc:sldChg chg="addSp delSp modSp mod">
        <pc:chgData name="Baumann Isabella" userId="424d5e90-6c04-4936-8a0e-558c7905ec66" providerId="ADAL" clId="{C9EB5628-E46A-4B44-BC8F-7F544ECAC421}" dt="2024-10-24T10:09:40.184" v="161" actId="20577"/>
        <pc:sldMkLst>
          <pc:docMk/>
          <pc:sldMk cId="0" sldId="258"/>
        </pc:sldMkLst>
        <pc:spChg chg="add del mod">
          <ac:chgData name="Baumann Isabella" userId="424d5e90-6c04-4936-8a0e-558c7905ec66" providerId="ADAL" clId="{C9EB5628-E46A-4B44-BC8F-7F544ECAC421}" dt="2024-10-24T10:06:55.187" v="140" actId="478"/>
          <ac:spMkLst>
            <pc:docMk/>
            <pc:sldMk cId="0" sldId="258"/>
            <ac:spMk id="3" creationId="{39B2289D-A5AF-CF2D-0942-911FABA4A1A6}"/>
          </ac:spMkLst>
        </pc:spChg>
        <pc:spChg chg="add del mod">
          <ac:chgData name="Baumann Isabella" userId="424d5e90-6c04-4936-8a0e-558c7905ec66" providerId="ADAL" clId="{C9EB5628-E46A-4B44-BC8F-7F544ECAC421}" dt="2024-10-24T10:06:58.969" v="142" actId="478"/>
          <ac:spMkLst>
            <pc:docMk/>
            <pc:sldMk cId="0" sldId="258"/>
            <ac:spMk id="5" creationId="{CE0EF524-5F87-922B-25EA-45D1C6C3F1C3}"/>
          </ac:spMkLst>
        </pc:spChg>
        <pc:spChg chg="add del mod">
          <ac:chgData name="Baumann Isabella" userId="424d5e90-6c04-4936-8a0e-558c7905ec66" providerId="ADAL" clId="{C9EB5628-E46A-4B44-BC8F-7F544ECAC421}" dt="2024-10-24T10:07:05.762" v="144" actId="478"/>
          <ac:spMkLst>
            <pc:docMk/>
            <pc:sldMk cId="0" sldId="258"/>
            <ac:spMk id="7" creationId="{A5FC0D99-157B-B288-0681-080D5796F669}"/>
          </ac:spMkLst>
        </pc:spChg>
        <pc:spChg chg="mod">
          <ac:chgData name="Baumann Isabella" userId="424d5e90-6c04-4936-8a0e-558c7905ec66" providerId="ADAL" clId="{C9EB5628-E46A-4B44-BC8F-7F544ECAC421}" dt="2024-10-24T10:09:40.184" v="161" actId="20577"/>
          <ac:spMkLst>
            <pc:docMk/>
            <pc:sldMk cId="0" sldId="258"/>
            <ac:spMk id="2138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0:08:45.624" v="145"/>
          <ac:spMkLst>
            <pc:docMk/>
            <pc:sldMk cId="0" sldId="258"/>
            <ac:spMk id="2139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0:05:59.805" v="118" actId="20577"/>
          <ac:spMkLst>
            <pc:docMk/>
            <pc:sldMk cId="0" sldId="258"/>
            <ac:spMk id="2140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0:06:06.063" v="130" actId="20577"/>
          <ac:spMkLst>
            <pc:docMk/>
            <pc:sldMk cId="0" sldId="258"/>
            <ac:spMk id="2141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0:09:34.962" v="152" actId="20577"/>
          <ac:spMkLst>
            <pc:docMk/>
            <pc:sldMk cId="0" sldId="258"/>
            <ac:spMk id="2142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0:06:48.416" v="137" actId="20577"/>
          <ac:spMkLst>
            <pc:docMk/>
            <pc:sldMk cId="0" sldId="258"/>
            <ac:spMk id="2143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0:08:58.886" v="146"/>
          <ac:spMkLst>
            <pc:docMk/>
            <pc:sldMk cId="0" sldId="258"/>
            <ac:spMk id="2144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06:58.217" v="141" actId="478"/>
          <ac:spMkLst>
            <pc:docMk/>
            <pc:sldMk cId="0" sldId="258"/>
            <ac:spMk id="2145" creationId="{00000000-0000-0000-0000-000000000000}"/>
          </ac:spMkLst>
        </pc:spChg>
        <pc:spChg chg="del mod">
          <ac:chgData name="Baumann Isabella" userId="424d5e90-6c04-4936-8a0e-558c7905ec66" providerId="ADAL" clId="{C9EB5628-E46A-4B44-BC8F-7F544ECAC421}" dt="2024-10-24T10:06:53.223" v="139" actId="478"/>
          <ac:spMkLst>
            <pc:docMk/>
            <pc:sldMk cId="0" sldId="258"/>
            <ac:spMk id="2146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07:02.608" v="143" actId="478"/>
          <ac:spMkLst>
            <pc:docMk/>
            <pc:sldMk cId="0" sldId="258"/>
            <ac:spMk id="2150" creationId="{00000000-0000-0000-0000-000000000000}"/>
          </ac:spMkLst>
        </pc:spChg>
        <pc:grpChg chg="mod">
          <ac:chgData name="Baumann Isabella" userId="424d5e90-6c04-4936-8a0e-558c7905ec66" providerId="ADAL" clId="{C9EB5628-E46A-4B44-BC8F-7F544ECAC421}" dt="2024-10-24T10:05:37.900" v="110" actId="1076"/>
          <ac:grpSpMkLst>
            <pc:docMk/>
            <pc:sldMk cId="0" sldId="258"/>
            <ac:grpSpMk id="2106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07:02.608" v="143" actId="478"/>
          <ac:grpSpMkLst>
            <pc:docMk/>
            <pc:sldMk cId="0" sldId="258"/>
            <ac:grpSpMk id="2130" creationId="{00000000-0000-0000-0000-000000000000}"/>
          </ac:grpSpMkLst>
        </pc:grpChg>
      </pc:sldChg>
      <pc:sldChg chg="addSp delSp modSp mod">
        <pc:chgData name="Baumann Isabella" userId="424d5e90-6c04-4936-8a0e-558c7905ec66" providerId="ADAL" clId="{C9EB5628-E46A-4B44-BC8F-7F544ECAC421}" dt="2024-10-24T10:00:10.169" v="76" actId="1076"/>
        <pc:sldMkLst>
          <pc:docMk/>
          <pc:sldMk cId="0" sldId="259"/>
        </pc:sldMkLst>
        <pc:spChg chg="add del mod">
          <ac:chgData name="Baumann Isabella" userId="424d5e90-6c04-4936-8a0e-558c7905ec66" providerId="ADAL" clId="{C9EB5628-E46A-4B44-BC8F-7F544ECAC421}" dt="2024-10-24T09:59:57.898" v="74" actId="478"/>
          <ac:spMkLst>
            <pc:docMk/>
            <pc:sldMk cId="0" sldId="259"/>
            <ac:spMk id="3" creationId="{519AF462-BE9E-1B01-AF31-D0DA21D4F13F}"/>
          </ac:spMkLst>
        </pc:spChg>
        <pc:spChg chg="mod">
          <ac:chgData name="Baumann Isabella" userId="424d5e90-6c04-4936-8a0e-558c7905ec66" providerId="ADAL" clId="{C9EB5628-E46A-4B44-BC8F-7F544ECAC421}" dt="2024-10-24T10:00:06.158" v="75" actId="1076"/>
          <ac:spMkLst>
            <pc:docMk/>
            <pc:sldMk cId="0" sldId="259"/>
            <ac:spMk id="2155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0:00:10.169" v="76" actId="1076"/>
          <ac:spMkLst>
            <pc:docMk/>
            <pc:sldMk cId="0" sldId="259"/>
            <ac:spMk id="2156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09:59:56.232" v="73" actId="478"/>
          <ac:spMkLst>
            <pc:docMk/>
            <pc:sldMk cId="0" sldId="259"/>
            <ac:spMk id="2157" creationId="{00000000-0000-0000-0000-000000000000}"/>
          </ac:spMkLst>
        </pc:spChg>
      </pc:sldChg>
      <pc:sldChg chg="addSp delSp modSp mod">
        <pc:chgData name="Baumann Isabella" userId="424d5e90-6c04-4936-8a0e-558c7905ec66" providerId="ADAL" clId="{C9EB5628-E46A-4B44-BC8F-7F544ECAC421}" dt="2024-10-24T10:15:03.309" v="196" actId="1076"/>
        <pc:sldMkLst>
          <pc:docMk/>
          <pc:sldMk cId="0" sldId="260"/>
        </pc:sldMkLst>
        <pc:spChg chg="add del mod">
          <ac:chgData name="Baumann Isabella" userId="424d5e90-6c04-4936-8a0e-558c7905ec66" providerId="ADAL" clId="{C9EB5628-E46A-4B44-BC8F-7F544ECAC421}" dt="2024-10-24T10:12:39.268" v="170" actId="478"/>
          <ac:spMkLst>
            <pc:docMk/>
            <pc:sldMk cId="0" sldId="260"/>
            <ac:spMk id="5" creationId="{F1D580E9-C759-3D46-93B0-A796F90D391C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7" creationId="{4EF34121-86FC-38CC-1825-7A8CC9E89384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8" creationId="{6130EEB1-380F-BF58-7A89-CC1AE9502574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9" creationId="{4E25F0D0-9CEB-E64B-553A-C8579BA01A7D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0" creationId="{C4202BDA-4C4B-417E-45ED-387B86BD2FD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1" creationId="{BC3135DB-90B1-1659-AD75-5D08BFD0AA56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2" creationId="{6F0791F1-6986-2257-7485-59892C9AA896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3" creationId="{6394B8F5-2238-9904-2077-67335B1889C9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4" creationId="{134A1873-42C6-D388-CB03-DF20D96100AD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5" creationId="{7B4B6BF6-60FD-8E9E-B7D1-561EF4135B58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6" creationId="{E32A22ED-A9DF-C4E5-25DD-8CFCECEFBA29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7" creationId="{7BBD491B-3401-E2D6-27C2-B2580D4BDEF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8" creationId="{E5FE72EB-37E1-F6B3-828F-2EC43B450F81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19" creationId="{C7679BF2-0339-F70A-63CF-1437E1E66CD8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0" creationId="{9492FC21-297D-9456-8120-D8E55FDC297C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" creationId="{CBE015EF-9CDE-91EE-21C4-7A4D745693D8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2" creationId="{0DDB00FA-4B21-72F1-9FB7-9931A478525B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3" creationId="{03DB27F0-A16C-C6B1-DD7C-3A166E132A90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4" creationId="{7F2012A6-7EC1-BF19-9417-6279108A3607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5" creationId="{D56F2779-241D-2C12-360D-9885365E3B23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6" creationId="{B9AE7970-B315-5B64-2DE7-10205C63011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7" creationId="{FEEBCDC0-7004-4660-1792-CE6A33E5929D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8" creationId="{2BEF9235-33EC-6848-E661-D0858D2FFC9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9" creationId="{708A0858-110D-63F8-3108-C28CB90ED7F5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0" creationId="{950DE6E0-88AB-89D2-7BA5-4198E183823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1" creationId="{5F8058FF-3EA8-C9FA-D53D-BBB2DCF248F4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2" creationId="{C9F1B954-43D6-1D5E-B485-EC32A0BE4573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3" creationId="{B143010E-4D54-8D01-079F-4B531EC2FA3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4" creationId="{AB0A0B07-CB81-1C18-725D-28BC6986F753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5" creationId="{0227748E-F27A-1B52-442E-6266DB440FA9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6" creationId="{EA26AD9A-5BDE-7E02-E624-D7DFFF8587FC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7" creationId="{1E654114-C2B7-7E2B-ADE0-CA8B48F080C0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8" creationId="{423D0B20-F5FD-73CB-3F16-73BF14BB6F61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39" creationId="{C6BB5855-53EF-D9DF-443D-416B179461DB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0" creationId="{EE47CB64-4646-D4C2-6B1E-F31B811BF2E8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1" creationId="{A49B02E0-8AE0-FA23-08AE-2D9666838EE3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2" creationId="{3FB03D9A-C9DA-5A01-F2F9-605DDC44D4F0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3" creationId="{A6106927-8AD2-A846-2552-41BBFB9A662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4" creationId="{244E344B-B2AA-DA94-1269-70F99EE062D9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5" creationId="{6947CCDD-F266-7A5D-59B2-F4468F915232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6" creationId="{1C330DD2-7D16-1A34-63E5-EC096B9CB8B5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7" creationId="{5CF9AC94-7D06-DB70-198A-78DC7D20E01D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8" creationId="{791B6F9D-8FBD-3D14-3A3F-FC96FE9533A0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49" creationId="{E044F8FA-FD90-C009-8B0F-23ACEB5D5B44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0" creationId="{579CF8D6-FB4A-B29A-5275-5EBFC76933A1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1" creationId="{8BE7EA0A-97CD-1314-8F17-E19585793CF9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2" creationId="{12D58291-FDE9-CD16-3FE9-6282F8DD73A5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3" creationId="{F2F4241A-98F5-77CA-DD60-D6C2A3F9A467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4" creationId="{EA3A40DC-CE0C-AE7F-997B-6C55C018BB86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5" creationId="{2B0F3357-11B6-B542-E50D-78F623D388ED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6" creationId="{42E46ACC-E41D-B9FF-D01F-76C8A072BA57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7" creationId="{FEFEB840-FEA6-9D8E-91AB-DADCC5EF0070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8" creationId="{480B6782-F6FF-4FF0-F17C-54106F511864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59" creationId="{A054EE40-4642-602C-72A0-D60987231685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60" creationId="{36941CBE-51AE-64E8-56B8-BCA9A149B125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61" creationId="{89F88848-4B05-70CF-F216-AED32E237D7D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62" creationId="{74FE70A7-012F-3BC9-2755-A7798BB43063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63" creationId="{F55BF496-4CE5-0548-3ADD-259500FEB310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12" creationId="{0552C20B-F678-C8FE-8917-E19F80386C02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13" creationId="{AADF8F83-1F49-5DC1-CD86-0114ECE65126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14" creationId="{E83EE5AF-66F5-4375-6FA2-1A39DFDA844B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15" creationId="{43564CF2-7A5E-E14B-E7B9-87F3EF138757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16" creationId="{AC7628BC-E9B6-F881-0EF2-9A1CA2DE16EF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17" creationId="{A68069F3-034F-D80B-AC71-E71FDCEFCD62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18" creationId="{75354672-854E-3D24-E742-F3B37317F304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19" creationId="{D42655C1-CA69-C621-EAF3-9B7E5A58348D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0" creationId="{0436DF1A-3BDA-5C36-4DA7-2DF32E8C7B65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1" creationId="{B2872C3E-EEBD-3993-33B9-FDDCEA1440ED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2" creationId="{4998E366-FA8D-402F-E5AD-B62C1EE96743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3" creationId="{BB2C192C-4F47-3B04-471E-603D3846E3E9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4" creationId="{4B928388-9AF4-D378-5744-F503992805B4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5" creationId="{D6A4929D-A897-2C15-C2E5-38DDFD8CC12F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6" creationId="{69A80630-F00C-C4CF-F13F-555069189D3A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7" creationId="{F899AA23-E9D8-3172-37E6-69318FD9AE29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8" creationId="{809F4DB4-E218-E788-972B-563D7BF86D6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29" creationId="{00A66D2B-BF16-29B3-203C-19A7DEB1175C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30" creationId="{BF003F27-01A6-57BD-BC3B-A69CF2733A5C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31" creationId="{564438BB-883A-E4B0-F853-2368D1182CDB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32" creationId="{F0F0D448-6D3D-4049-EAA6-B025D5C30B4F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33" creationId="{84289D72-D6CB-8938-77F8-CEBE6BA580F4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34" creationId="{C8043A5F-6AD8-2EB5-A8EB-2C6B8E1783B8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35" creationId="{118E9DC8-B923-7C6A-582B-857EC3B217F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36" creationId="{57D7CB17-DAAE-9DC4-2E19-28C10C23CC0E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37" creationId="{B88B415C-E9FC-A3C8-0020-F49726EC6142}"/>
          </ac:spMkLst>
        </pc:spChg>
        <pc:spChg chg="mod">
          <ac:chgData name="Baumann Isabella" userId="424d5e90-6c04-4936-8a0e-558c7905ec66" providerId="ADAL" clId="{C9EB5628-E46A-4B44-BC8F-7F544ECAC421}" dt="2024-10-24T10:12:42.210" v="171"/>
          <ac:spMkLst>
            <pc:docMk/>
            <pc:sldMk cId="0" sldId="260"/>
            <ac:spMk id="2138" creationId="{5B57C51B-51D6-4163-4D3E-4C45909AAA96}"/>
          </ac:spMkLst>
        </pc:spChg>
        <pc:spChg chg="mod topLvl">
          <ac:chgData name="Baumann Isabella" userId="424d5e90-6c04-4936-8a0e-558c7905ec66" providerId="ADAL" clId="{C9EB5628-E46A-4B44-BC8F-7F544ECAC421}" dt="2024-10-24T10:04:31.887" v="106" actId="207"/>
          <ac:spMkLst>
            <pc:docMk/>
            <pc:sldMk cId="0" sldId="260"/>
            <ac:spMk id="2163" creationId="{00000000-0000-0000-0000-000000000000}"/>
          </ac:spMkLst>
        </pc:spChg>
        <pc:spChg chg="add del mod topLvl">
          <ac:chgData name="Baumann Isabella" userId="424d5e90-6c04-4936-8a0e-558c7905ec66" providerId="ADAL" clId="{C9EB5628-E46A-4B44-BC8F-7F544ECAC421}" dt="2024-10-24T10:03:50.929" v="104" actId="208"/>
          <ac:spMkLst>
            <pc:docMk/>
            <pc:sldMk cId="0" sldId="260"/>
            <ac:spMk id="2164" creationId="{00000000-0000-0000-0000-000000000000}"/>
          </ac:spMkLst>
        </pc:spChg>
        <pc:spChg chg="del mod">
          <ac:chgData name="Baumann Isabella" userId="424d5e90-6c04-4936-8a0e-558c7905ec66" providerId="ADAL" clId="{C9EB5628-E46A-4B44-BC8F-7F544ECAC421}" dt="2024-10-24T10:01:48.086" v="78" actId="478"/>
          <ac:spMkLst>
            <pc:docMk/>
            <pc:sldMk cId="0" sldId="260"/>
            <ac:spMk id="2165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0:15:03.309" v="196" actId="1076"/>
          <ac:spMkLst>
            <pc:docMk/>
            <pc:sldMk cId="0" sldId="260"/>
            <ac:spMk id="2177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12:35.518" v="169" actId="478"/>
          <ac:spMkLst>
            <pc:docMk/>
            <pc:sldMk cId="0" sldId="260"/>
            <ac:spMk id="2178" creationId="{00000000-0000-0000-0000-000000000000}"/>
          </ac:spMkLst>
        </pc:spChg>
        <pc:grpChg chg="add mod">
          <ac:chgData name="Baumann Isabella" userId="424d5e90-6c04-4936-8a0e-558c7905ec66" providerId="ADAL" clId="{C9EB5628-E46A-4B44-BC8F-7F544ECAC421}" dt="2024-10-24T10:13:32.393" v="183" actId="1076"/>
          <ac:grpSpMkLst>
            <pc:docMk/>
            <pc:sldMk cId="0" sldId="260"/>
            <ac:grpSpMk id="6" creationId="{8ED5E7D2-0B7B-4DB3-7F01-6AEA66FDB878}"/>
          </ac:grpSpMkLst>
        </pc:grpChg>
        <pc:grpChg chg="add del mod">
          <ac:chgData name="Baumann Isabella" userId="424d5e90-6c04-4936-8a0e-558c7905ec66" providerId="ADAL" clId="{C9EB5628-E46A-4B44-BC8F-7F544ECAC421}" dt="2024-10-24T10:13:02.066" v="175" actId="1076"/>
          <ac:grpSpMkLst>
            <pc:docMk/>
            <pc:sldMk cId="0" sldId="260"/>
            <ac:grpSpMk id="2162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01:59.181" v="82" actId="478"/>
          <ac:grpSpMkLst>
            <pc:docMk/>
            <pc:sldMk cId="0" sldId="260"/>
            <ac:grpSpMk id="2166" creationId="{00000000-0000-0000-0000-000000000000}"/>
          </ac:grpSpMkLst>
        </pc:grpChg>
        <pc:picChg chg="add mod ord">
          <ac:chgData name="Baumann Isabella" userId="424d5e90-6c04-4936-8a0e-558c7905ec66" providerId="ADAL" clId="{C9EB5628-E46A-4B44-BC8F-7F544ECAC421}" dt="2024-10-24T10:13:05.443" v="176" actId="1076"/>
          <ac:picMkLst>
            <pc:docMk/>
            <pc:sldMk cId="0" sldId="260"/>
            <ac:picMk id="3" creationId="{3C9603EC-57E9-FB71-CD7C-9712BB4A2F8E}"/>
          </ac:picMkLst>
        </pc:picChg>
        <pc:picChg chg="add del mod">
          <ac:chgData name="Baumann Isabella" userId="424d5e90-6c04-4936-8a0e-558c7905ec66" providerId="ADAL" clId="{C9EB5628-E46A-4B44-BC8F-7F544ECAC421}" dt="2024-10-24T10:13:54.363" v="189" actId="478"/>
          <ac:picMkLst>
            <pc:docMk/>
            <pc:sldMk cId="0" sldId="260"/>
            <ac:picMk id="2140" creationId="{A27352AD-94F1-0C94-F7FF-FD02E1430035}"/>
          </ac:picMkLst>
        </pc:picChg>
        <pc:picChg chg="add mod ord">
          <ac:chgData name="Baumann Isabella" userId="424d5e90-6c04-4936-8a0e-558c7905ec66" providerId="ADAL" clId="{C9EB5628-E46A-4B44-BC8F-7F544ECAC421}" dt="2024-10-24T10:14:53.977" v="195" actId="167"/>
          <ac:picMkLst>
            <pc:docMk/>
            <pc:sldMk cId="0" sldId="260"/>
            <ac:picMk id="2142" creationId="{94AEF03D-285C-A529-45DB-47920E11A92F}"/>
          </ac:picMkLst>
        </pc:picChg>
      </pc:sldChg>
      <pc:sldChg chg="addSp delSp modSp mod">
        <pc:chgData name="Baumann Isabella" userId="424d5e90-6c04-4936-8a0e-558c7905ec66" providerId="ADAL" clId="{C9EB5628-E46A-4B44-BC8F-7F544ECAC421}" dt="2024-10-24T10:23:00.513" v="298" actId="113"/>
        <pc:sldMkLst>
          <pc:docMk/>
          <pc:sldMk cId="0" sldId="261"/>
        </pc:sldMkLst>
        <pc:spChg chg="add del mod">
          <ac:chgData name="Baumann Isabella" userId="424d5e90-6c04-4936-8a0e-558c7905ec66" providerId="ADAL" clId="{C9EB5628-E46A-4B44-BC8F-7F544ECAC421}" dt="2024-10-24T10:17:41.041" v="236" actId="478"/>
          <ac:spMkLst>
            <pc:docMk/>
            <pc:sldMk cId="0" sldId="261"/>
            <ac:spMk id="3" creationId="{30A14B2A-1F04-5FF3-3F06-30B1E4FC3D64}"/>
          </ac:spMkLst>
        </pc:spChg>
        <pc:spChg chg="add del mod">
          <ac:chgData name="Baumann Isabella" userId="424d5e90-6c04-4936-8a0e-558c7905ec66" providerId="ADAL" clId="{C9EB5628-E46A-4B44-BC8F-7F544ECAC421}" dt="2024-10-24T10:17:36.903" v="235" actId="478"/>
          <ac:spMkLst>
            <pc:docMk/>
            <pc:sldMk cId="0" sldId="261"/>
            <ac:spMk id="5" creationId="{3A648791-88D6-9E93-DF6D-B7D9BF54A1F1}"/>
          </ac:spMkLst>
        </pc:spChg>
        <pc:spChg chg="add del mod">
          <ac:chgData name="Baumann Isabella" userId="424d5e90-6c04-4936-8a0e-558c7905ec66" providerId="ADAL" clId="{C9EB5628-E46A-4B44-BC8F-7F544ECAC421}" dt="2024-10-24T10:17:43.484" v="237" actId="478"/>
          <ac:spMkLst>
            <pc:docMk/>
            <pc:sldMk cId="0" sldId="261"/>
            <ac:spMk id="7" creationId="{27F53DE2-F241-638B-285B-84C40C6499F5}"/>
          </ac:spMkLst>
        </pc:spChg>
        <pc:spChg chg="add del mod">
          <ac:chgData name="Baumann Isabella" userId="424d5e90-6c04-4936-8a0e-558c7905ec66" providerId="ADAL" clId="{C9EB5628-E46A-4B44-BC8F-7F544ECAC421}" dt="2024-10-24T10:17:51.143" v="239" actId="478"/>
          <ac:spMkLst>
            <pc:docMk/>
            <pc:sldMk cId="0" sldId="261"/>
            <ac:spMk id="9" creationId="{781C7D98-338A-446B-A279-E6F47E254656}"/>
          </ac:spMkLst>
        </pc:spChg>
        <pc:spChg chg="add del mod">
          <ac:chgData name="Baumann Isabella" userId="424d5e90-6c04-4936-8a0e-558c7905ec66" providerId="ADAL" clId="{C9EB5628-E46A-4B44-BC8F-7F544ECAC421}" dt="2024-10-24T10:17:56.507" v="241" actId="478"/>
          <ac:spMkLst>
            <pc:docMk/>
            <pc:sldMk cId="0" sldId="261"/>
            <ac:spMk id="11" creationId="{FE275DED-4E3B-CE43-B0F6-1F29C5D84640}"/>
          </ac:spMkLst>
        </pc:spChg>
        <pc:spChg chg="add del mod">
          <ac:chgData name="Baumann Isabella" userId="424d5e90-6c04-4936-8a0e-558c7905ec66" providerId="ADAL" clId="{C9EB5628-E46A-4B44-BC8F-7F544ECAC421}" dt="2024-10-24T10:18:00.066" v="243" actId="478"/>
          <ac:spMkLst>
            <pc:docMk/>
            <pc:sldMk cId="0" sldId="261"/>
            <ac:spMk id="13" creationId="{40A2EAE2-0E7F-99BD-B6C8-90850B8EECE4}"/>
          </ac:spMkLst>
        </pc:spChg>
        <pc:spChg chg="add mod">
          <ac:chgData name="Baumann Isabella" userId="424d5e90-6c04-4936-8a0e-558c7905ec66" providerId="ADAL" clId="{C9EB5628-E46A-4B44-BC8F-7F544ECAC421}" dt="2024-10-24T10:23:00.513" v="298" actId="113"/>
          <ac:spMkLst>
            <pc:docMk/>
            <pc:sldMk cId="0" sldId="261"/>
            <ac:spMk id="15" creationId="{6145A211-BB42-1579-6729-262D91D5DF36}"/>
          </ac:spMkLst>
        </pc:spChg>
        <pc:spChg chg="add mod">
          <ac:chgData name="Baumann Isabella" userId="424d5e90-6c04-4936-8a0e-558c7905ec66" providerId="ADAL" clId="{C9EB5628-E46A-4B44-BC8F-7F544ECAC421}" dt="2024-10-24T10:20:09.294" v="262" actId="1076"/>
          <ac:spMkLst>
            <pc:docMk/>
            <pc:sldMk cId="0" sldId="261"/>
            <ac:spMk id="17" creationId="{03EAF0B4-E94B-3132-EF18-175639F8CCAD}"/>
          </ac:spMkLst>
        </pc:spChg>
        <pc:spChg chg="add del">
          <ac:chgData name="Baumann Isabella" userId="424d5e90-6c04-4936-8a0e-558c7905ec66" providerId="ADAL" clId="{C9EB5628-E46A-4B44-BC8F-7F544ECAC421}" dt="2024-10-24T10:19:32.117" v="253" actId="22"/>
          <ac:spMkLst>
            <pc:docMk/>
            <pc:sldMk cId="0" sldId="261"/>
            <ac:spMk id="19" creationId="{CC24A22E-5774-34D8-2C7B-AED093F86A8E}"/>
          </ac:spMkLst>
        </pc:spChg>
        <pc:spChg chg="add mod">
          <ac:chgData name="Baumann Isabella" userId="424d5e90-6c04-4936-8a0e-558c7905ec66" providerId="ADAL" clId="{C9EB5628-E46A-4B44-BC8F-7F544ECAC421}" dt="2024-10-24T10:21:59.657" v="288" actId="1076"/>
          <ac:spMkLst>
            <pc:docMk/>
            <pc:sldMk cId="0" sldId="261"/>
            <ac:spMk id="25" creationId="{09DBB13A-38D9-777F-67B0-833B5D7A20E2}"/>
          </ac:spMkLst>
        </pc:spChg>
        <pc:spChg chg="add mod">
          <ac:chgData name="Baumann Isabella" userId="424d5e90-6c04-4936-8a0e-558c7905ec66" providerId="ADAL" clId="{C9EB5628-E46A-4B44-BC8F-7F544ECAC421}" dt="2024-10-24T10:22:41.238" v="296" actId="20577"/>
          <ac:spMkLst>
            <pc:docMk/>
            <pc:sldMk cId="0" sldId="261"/>
            <ac:spMk id="27" creationId="{AF56CBBB-9E6A-9DFF-BEEF-AB1E448555F4}"/>
          </ac:spMkLst>
        </pc:spChg>
        <pc:spChg chg="mod">
          <ac:chgData name="Baumann Isabella" userId="424d5e90-6c04-4936-8a0e-558c7905ec66" providerId="ADAL" clId="{C9EB5628-E46A-4B44-BC8F-7F544ECAC421}" dt="2024-10-24T10:19:06.343" v="250" actId="20577"/>
          <ac:spMkLst>
            <pc:docMk/>
            <pc:sldMk cId="0" sldId="261"/>
            <ac:spMk id="2195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17:31.009" v="231" actId="478"/>
          <ac:spMkLst>
            <pc:docMk/>
            <pc:sldMk cId="0" sldId="261"/>
            <ac:spMk id="2196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17:55.186" v="240" actId="478"/>
          <ac:spMkLst>
            <pc:docMk/>
            <pc:sldMk cId="0" sldId="261"/>
            <ac:spMk id="2197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17:45.833" v="238" actId="478"/>
          <ac:spMkLst>
            <pc:docMk/>
            <pc:sldMk cId="0" sldId="261"/>
            <ac:spMk id="2198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17:31.009" v="231" actId="478"/>
          <ac:spMkLst>
            <pc:docMk/>
            <pc:sldMk cId="0" sldId="261"/>
            <ac:spMk id="2199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17:59.313" v="242" actId="478"/>
          <ac:spMkLst>
            <pc:docMk/>
            <pc:sldMk cId="0" sldId="261"/>
            <ac:spMk id="2200" creationId="{00000000-0000-0000-0000-000000000000}"/>
          </ac:spMkLst>
        </pc:spChg>
        <pc:spChg chg="del mod">
          <ac:chgData name="Baumann Isabella" userId="424d5e90-6c04-4936-8a0e-558c7905ec66" providerId="ADAL" clId="{C9EB5628-E46A-4B44-BC8F-7F544ECAC421}" dt="2024-10-24T10:17:34.665" v="234" actId="478"/>
          <ac:spMkLst>
            <pc:docMk/>
            <pc:sldMk cId="0" sldId="261"/>
            <ac:spMk id="2201" creationId="{00000000-0000-0000-0000-000000000000}"/>
          </ac:spMkLst>
        </pc:spChg>
        <pc:grpChg chg="del">
          <ac:chgData name="Baumann Isabella" userId="424d5e90-6c04-4936-8a0e-558c7905ec66" providerId="ADAL" clId="{C9EB5628-E46A-4B44-BC8F-7F544ECAC421}" dt="2024-10-24T10:17:31.009" v="231" actId="478"/>
          <ac:grpSpMkLst>
            <pc:docMk/>
            <pc:sldMk cId="0" sldId="261"/>
            <ac:grpSpMk id="2183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17:31.009" v="231" actId="478"/>
          <ac:grpSpMkLst>
            <pc:docMk/>
            <pc:sldMk cId="0" sldId="261"/>
            <ac:grpSpMk id="2187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17:31.009" v="231" actId="478"/>
          <ac:grpSpMkLst>
            <pc:docMk/>
            <pc:sldMk cId="0" sldId="261"/>
            <ac:grpSpMk id="2191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17:31.009" v="231" actId="478"/>
          <ac:grpSpMkLst>
            <pc:docMk/>
            <pc:sldMk cId="0" sldId="261"/>
            <ac:grpSpMk id="2202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17:31.009" v="231" actId="478"/>
          <ac:grpSpMkLst>
            <pc:docMk/>
            <pc:sldMk cId="0" sldId="261"/>
            <ac:grpSpMk id="2206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17:31.009" v="231" actId="478"/>
          <ac:grpSpMkLst>
            <pc:docMk/>
            <pc:sldMk cId="0" sldId="261"/>
            <ac:grpSpMk id="2212" creationId="{00000000-0000-0000-0000-000000000000}"/>
          </ac:grpSpMkLst>
        </pc:grpChg>
        <pc:picChg chg="add mod ord">
          <ac:chgData name="Baumann Isabella" userId="424d5e90-6c04-4936-8a0e-558c7905ec66" providerId="ADAL" clId="{C9EB5628-E46A-4B44-BC8F-7F544ECAC421}" dt="2024-10-24T10:22:19.893" v="293" actId="1076"/>
          <ac:picMkLst>
            <pc:docMk/>
            <pc:sldMk cId="0" sldId="261"/>
            <ac:picMk id="21" creationId="{9FF448F2-4F13-3248-2DA9-C88CEE742E0A}"/>
          </ac:picMkLst>
        </pc:picChg>
        <pc:picChg chg="add mod">
          <ac:chgData name="Baumann Isabella" userId="424d5e90-6c04-4936-8a0e-558c7905ec66" providerId="ADAL" clId="{C9EB5628-E46A-4B44-BC8F-7F544ECAC421}" dt="2024-10-24T10:21:22.109" v="276" actId="1076"/>
          <ac:picMkLst>
            <pc:docMk/>
            <pc:sldMk cId="0" sldId="261"/>
            <ac:picMk id="23" creationId="{26530B03-3FFF-D6D6-C892-AA5D86113AE4}"/>
          </ac:picMkLst>
        </pc:picChg>
      </pc:sldChg>
      <pc:sldChg chg="del">
        <pc:chgData name="Baumann Isabella" userId="424d5e90-6c04-4936-8a0e-558c7905ec66" providerId="ADAL" clId="{C9EB5628-E46A-4B44-BC8F-7F544ECAC421}" dt="2024-10-24T11:37:49.557" v="1052" actId="47"/>
        <pc:sldMkLst>
          <pc:docMk/>
          <pc:sldMk cId="0" sldId="262"/>
        </pc:sldMkLst>
      </pc:sldChg>
      <pc:sldChg chg="del">
        <pc:chgData name="Baumann Isabella" userId="424d5e90-6c04-4936-8a0e-558c7905ec66" providerId="ADAL" clId="{C9EB5628-E46A-4B44-BC8F-7F544ECAC421}" dt="2024-10-24T11:37:50.606" v="1053" actId="47"/>
        <pc:sldMkLst>
          <pc:docMk/>
          <pc:sldMk cId="0" sldId="263"/>
        </pc:sldMkLst>
      </pc:sldChg>
      <pc:sldChg chg="del">
        <pc:chgData name="Baumann Isabella" userId="424d5e90-6c04-4936-8a0e-558c7905ec66" providerId="ADAL" clId="{C9EB5628-E46A-4B44-BC8F-7F544ECAC421}" dt="2024-10-24T11:37:52.049" v="1054" actId="47"/>
        <pc:sldMkLst>
          <pc:docMk/>
          <pc:sldMk cId="0" sldId="264"/>
        </pc:sldMkLst>
      </pc:sldChg>
      <pc:sldChg chg="addSp delSp modSp mod ord">
        <pc:chgData name="Baumann Isabella" userId="424d5e90-6c04-4936-8a0e-558c7905ec66" providerId="ADAL" clId="{C9EB5628-E46A-4B44-BC8F-7F544ECAC421}" dt="2024-10-24T10:28:57.498" v="518" actId="1076"/>
        <pc:sldMkLst>
          <pc:docMk/>
          <pc:sldMk cId="0" sldId="265"/>
        </pc:sldMkLst>
        <pc:spChg chg="add del mod">
          <ac:chgData name="Baumann Isabella" userId="424d5e90-6c04-4936-8a0e-558c7905ec66" providerId="ADAL" clId="{C9EB5628-E46A-4B44-BC8F-7F544ECAC421}" dt="2024-10-24T10:26:58.004" v="474" actId="478"/>
          <ac:spMkLst>
            <pc:docMk/>
            <pc:sldMk cId="0" sldId="265"/>
            <ac:spMk id="5" creationId="{9A669CF3-7FEC-52D9-DC4C-35CE38389841}"/>
          </ac:spMkLst>
        </pc:spChg>
        <pc:spChg chg="add del mod">
          <ac:chgData name="Baumann Isabella" userId="424d5e90-6c04-4936-8a0e-558c7905ec66" providerId="ADAL" clId="{C9EB5628-E46A-4B44-BC8F-7F544ECAC421}" dt="2024-10-24T10:27:02.302" v="476" actId="478"/>
          <ac:spMkLst>
            <pc:docMk/>
            <pc:sldMk cId="0" sldId="265"/>
            <ac:spMk id="7" creationId="{EE232ACD-388B-F6DF-3EC5-29E4228C0E90}"/>
          </ac:spMkLst>
        </pc:spChg>
        <pc:spChg chg="add mod">
          <ac:chgData name="Baumann Isabella" userId="424d5e90-6c04-4936-8a0e-558c7905ec66" providerId="ADAL" clId="{C9EB5628-E46A-4B44-BC8F-7F544ECAC421}" dt="2024-10-24T10:28:27.575" v="511" actId="1076"/>
          <ac:spMkLst>
            <pc:docMk/>
            <pc:sldMk cId="0" sldId="265"/>
            <ac:spMk id="11" creationId="{1F3E9DC1-F875-FCDC-FE8A-3929C4A796C4}"/>
          </ac:spMkLst>
        </pc:spChg>
        <pc:spChg chg="add mod">
          <ac:chgData name="Baumann Isabella" userId="424d5e90-6c04-4936-8a0e-558c7905ec66" providerId="ADAL" clId="{C9EB5628-E46A-4B44-BC8F-7F544ECAC421}" dt="2024-10-24T10:28:57.498" v="518" actId="1076"/>
          <ac:spMkLst>
            <pc:docMk/>
            <pc:sldMk cId="0" sldId="265"/>
            <ac:spMk id="12" creationId="{1454832D-78EB-348A-71F6-779720373DA0}"/>
          </ac:spMkLst>
        </pc:spChg>
        <pc:spChg chg="del">
          <ac:chgData name="Baumann Isabella" userId="424d5e90-6c04-4936-8a0e-558c7905ec66" providerId="ADAL" clId="{C9EB5628-E46A-4B44-BC8F-7F544ECAC421}" dt="2024-10-24T10:26:57.340" v="473" actId="478"/>
          <ac:spMkLst>
            <pc:docMk/>
            <pc:sldMk cId="0" sldId="265"/>
            <ac:spMk id="2329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7:00.532" v="475" actId="478"/>
          <ac:spMkLst>
            <pc:docMk/>
            <pc:sldMk cId="0" sldId="265"/>
            <ac:spMk id="2330" creationId="{00000000-0000-0000-0000-000000000000}"/>
          </ac:spMkLst>
        </pc:spChg>
        <pc:grpChg chg="del">
          <ac:chgData name="Baumann Isabella" userId="424d5e90-6c04-4936-8a0e-558c7905ec66" providerId="ADAL" clId="{C9EB5628-E46A-4B44-BC8F-7F544ECAC421}" dt="2024-10-24T10:26:48.888" v="468" actId="478"/>
          <ac:grpSpMkLst>
            <pc:docMk/>
            <pc:sldMk cId="0" sldId="265"/>
            <ac:grpSpMk id="2326" creationId="{00000000-0000-0000-0000-000000000000}"/>
          </ac:grpSpMkLst>
        </pc:grpChg>
        <pc:picChg chg="add mod">
          <ac:chgData name="Baumann Isabella" userId="424d5e90-6c04-4936-8a0e-558c7905ec66" providerId="ADAL" clId="{C9EB5628-E46A-4B44-BC8F-7F544ECAC421}" dt="2024-10-24T10:26:54.223" v="472" actId="962"/>
          <ac:picMkLst>
            <pc:docMk/>
            <pc:sldMk cId="0" sldId="265"/>
            <ac:picMk id="3" creationId="{6A146494-C476-A5A8-7F46-C729C8F40236}"/>
          </ac:picMkLst>
        </pc:picChg>
        <pc:picChg chg="add mod">
          <ac:chgData name="Baumann Isabella" userId="424d5e90-6c04-4936-8a0e-558c7905ec66" providerId="ADAL" clId="{C9EB5628-E46A-4B44-BC8F-7F544ECAC421}" dt="2024-10-24T10:27:03.459" v="477"/>
          <ac:picMkLst>
            <pc:docMk/>
            <pc:sldMk cId="0" sldId="265"/>
            <ac:picMk id="9" creationId="{87BCC651-CA65-A6A6-FFA2-6A1D5BED8FA3}"/>
          </ac:picMkLst>
        </pc:picChg>
        <pc:picChg chg="del mod">
          <ac:chgData name="Baumann Isabella" userId="424d5e90-6c04-4936-8a0e-558c7905ec66" providerId="ADAL" clId="{C9EB5628-E46A-4B44-BC8F-7F544ECAC421}" dt="2024-10-24T10:26:47.769" v="467" actId="478"/>
          <ac:picMkLst>
            <pc:docMk/>
            <pc:sldMk cId="0" sldId="265"/>
            <ac:picMk id="2331" creationId="{00000000-0000-0000-0000-000000000000}"/>
          </ac:picMkLst>
        </pc:picChg>
      </pc:sldChg>
      <pc:sldChg chg="del">
        <pc:chgData name="Baumann Isabella" userId="424d5e90-6c04-4936-8a0e-558c7905ec66" providerId="ADAL" clId="{C9EB5628-E46A-4B44-BC8F-7F544ECAC421}" dt="2024-10-24T11:37:43.877" v="1047" actId="47"/>
        <pc:sldMkLst>
          <pc:docMk/>
          <pc:sldMk cId="0" sldId="266"/>
        </pc:sldMkLst>
      </pc:sldChg>
      <pc:sldChg chg="del">
        <pc:chgData name="Baumann Isabella" userId="424d5e90-6c04-4936-8a0e-558c7905ec66" providerId="ADAL" clId="{C9EB5628-E46A-4B44-BC8F-7F544ECAC421}" dt="2024-10-24T11:37:44.645" v="1048" actId="47"/>
        <pc:sldMkLst>
          <pc:docMk/>
          <pc:sldMk cId="0" sldId="267"/>
        </pc:sldMkLst>
      </pc:sldChg>
      <pc:sldChg chg="del">
        <pc:chgData name="Baumann Isabella" userId="424d5e90-6c04-4936-8a0e-558c7905ec66" providerId="ADAL" clId="{C9EB5628-E46A-4B44-BC8F-7F544ECAC421}" dt="2024-10-24T11:37:45.368" v="1049" actId="47"/>
        <pc:sldMkLst>
          <pc:docMk/>
          <pc:sldMk cId="0" sldId="268"/>
        </pc:sldMkLst>
      </pc:sldChg>
      <pc:sldChg chg="del">
        <pc:chgData name="Baumann Isabella" userId="424d5e90-6c04-4936-8a0e-558c7905ec66" providerId="ADAL" clId="{C9EB5628-E46A-4B44-BC8F-7F544ECAC421}" dt="2024-10-24T11:37:46.080" v="1050" actId="47"/>
        <pc:sldMkLst>
          <pc:docMk/>
          <pc:sldMk cId="0" sldId="269"/>
        </pc:sldMkLst>
      </pc:sldChg>
      <pc:sldChg chg="del">
        <pc:chgData name="Baumann Isabella" userId="424d5e90-6c04-4936-8a0e-558c7905ec66" providerId="ADAL" clId="{C9EB5628-E46A-4B44-BC8F-7F544ECAC421}" dt="2024-10-24T11:37:37.490" v="1040" actId="47"/>
        <pc:sldMkLst>
          <pc:docMk/>
          <pc:sldMk cId="0" sldId="270"/>
        </pc:sldMkLst>
      </pc:sldChg>
      <pc:sldChg chg="del">
        <pc:chgData name="Baumann Isabella" userId="424d5e90-6c04-4936-8a0e-558c7905ec66" providerId="ADAL" clId="{C9EB5628-E46A-4B44-BC8F-7F544ECAC421}" dt="2024-10-24T11:37:38.010" v="1041" actId="47"/>
        <pc:sldMkLst>
          <pc:docMk/>
          <pc:sldMk cId="0" sldId="271"/>
        </pc:sldMkLst>
      </pc:sldChg>
      <pc:sldChg chg="del">
        <pc:chgData name="Baumann Isabella" userId="424d5e90-6c04-4936-8a0e-558c7905ec66" providerId="ADAL" clId="{C9EB5628-E46A-4B44-BC8F-7F544ECAC421}" dt="2024-10-24T11:37:38.533" v="1042" actId="47"/>
        <pc:sldMkLst>
          <pc:docMk/>
          <pc:sldMk cId="0" sldId="272"/>
        </pc:sldMkLst>
      </pc:sldChg>
      <pc:sldChg chg="addSp delSp modSp mod ord">
        <pc:chgData name="Baumann Isabella" userId="424d5e90-6c04-4936-8a0e-558c7905ec66" providerId="ADAL" clId="{C9EB5628-E46A-4B44-BC8F-7F544ECAC421}" dt="2024-10-24T10:30:32.979" v="532" actId="113"/>
        <pc:sldMkLst>
          <pc:docMk/>
          <pc:sldMk cId="0" sldId="273"/>
        </pc:sldMkLst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3" creationId="{53431482-D2FE-523E-4A90-6D9041F132F1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5" creationId="{7A1A26FD-87E7-5226-1BED-441A66741556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7" creationId="{576096CD-E525-747C-9306-916735B47B4D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9" creationId="{AD176096-5F3C-897C-A109-B311B5807BCE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11" creationId="{2A049733-E4BF-ED3B-FFB0-DC0E05019113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13" creationId="{551EA9E3-ACD4-7A86-8ECE-D7813ECC9A62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15" creationId="{24186FA8-16F6-8822-260F-D9BADE9703CC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17" creationId="{E50A9400-F69B-77BE-5252-E803AF3BD798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19" creationId="{B80206E9-D415-B0F9-9685-E8D00B25F1A3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21" creationId="{84C56A68-D9CB-1F33-937A-04A5D402FDB9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23" creationId="{BADC5677-290D-A4A5-BD62-8FD436FAF31C}"/>
          </ac:spMkLst>
        </pc:spChg>
        <pc:spChg chg="add del mod">
          <ac:chgData name="Baumann Isabella" userId="424d5e90-6c04-4936-8a0e-558c7905ec66" providerId="ADAL" clId="{C9EB5628-E46A-4B44-BC8F-7F544ECAC421}" dt="2024-10-24T10:29:51.769" v="522" actId="478"/>
          <ac:spMkLst>
            <pc:docMk/>
            <pc:sldMk cId="0" sldId="273"/>
            <ac:spMk id="25" creationId="{FDEA7D4D-35C8-7158-C9E4-48E495F797F5}"/>
          </ac:spMkLst>
        </pc:spChg>
        <pc:spChg chg="add del mod">
          <ac:chgData name="Baumann Isabella" userId="424d5e90-6c04-4936-8a0e-558c7905ec66" providerId="ADAL" clId="{C9EB5628-E46A-4B44-BC8F-7F544ECAC421}" dt="2024-10-24T10:29:56.852" v="524" actId="478"/>
          <ac:spMkLst>
            <pc:docMk/>
            <pc:sldMk cId="0" sldId="273"/>
            <ac:spMk id="27" creationId="{95B2DB05-8880-835F-8D6E-2FEC80D8DC28}"/>
          </ac:spMkLst>
        </pc:spChg>
        <pc:spChg chg="add mod">
          <ac:chgData name="Baumann Isabella" userId="424d5e90-6c04-4936-8a0e-558c7905ec66" providerId="ADAL" clId="{C9EB5628-E46A-4B44-BC8F-7F544ECAC421}" dt="2024-10-24T10:30:32.979" v="532" actId="113"/>
          <ac:spMkLst>
            <pc:docMk/>
            <pc:sldMk cId="0" sldId="273"/>
            <ac:spMk id="29" creationId="{5797EAEA-89BC-FB15-87C2-3D92658D7132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74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75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76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77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78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79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56.139" v="523" actId="478"/>
          <ac:spMkLst>
            <pc:docMk/>
            <pc:sldMk cId="0" sldId="273"/>
            <ac:spMk id="2980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81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94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95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96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2997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3002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3003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0:29:48.467" v="521" actId="478"/>
          <ac:spMkLst>
            <pc:docMk/>
            <pc:sldMk cId="0" sldId="273"/>
            <ac:spMk id="3004" creationId="{00000000-0000-0000-0000-000000000000}"/>
          </ac:spMkLst>
        </pc:spChg>
        <pc:grpChg chg="del">
          <ac:chgData name="Baumann Isabella" userId="424d5e90-6c04-4936-8a0e-558c7905ec66" providerId="ADAL" clId="{C9EB5628-E46A-4B44-BC8F-7F544ECAC421}" dt="2024-10-24T10:29:48.467" v="521" actId="478"/>
          <ac:grpSpMkLst>
            <pc:docMk/>
            <pc:sldMk cId="0" sldId="273"/>
            <ac:grpSpMk id="2982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29:48.467" v="521" actId="478"/>
          <ac:grpSpMkLst>
            <pc:docMk/>
            <pc:sldMk cId="0" sldId="273"/>
            <ac:grpSpMk id="2986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29:48.467" v="521" actId="478"/>
          <ac:grpSpMkLst>
            <pc:docMk/>
            <pc:sldMk cId="0" sldId="273"/>
            <ac:grpSpMk id="2989" creationId="{00000000-0000-0000-0000-000000000000}"/>
          </ac:grpSpMkLst>
        </pc:grpChg>
        <pc:grpChg chg="del">
          <ac:chgData name="Baumann Isabella" userId="424d5e90-6c04-4936-8a0e-558c7905ec66" providerId="ADAL" clId="{C9EB5628-E46A-4B44-BC8F-7F544ECAC421}" dt="2024-10-24T10:29:48.467" v="521" actId="478"/>
          <ac:grpSpMkLst>
            <pc:docMk/>
            <pc:sldMk cId="0" sldId="273"/>
            <ac:grpSpMk id="2998" creationId="{00000000-0000-0000-0000-000000000000}"/>
          </ac:grpSpMkLst>
        </pc:grpChg>
      </pc:sldChg>
      <pc:sldChg chg="del">
        <pc:chgData name="Baumann Isabella" userId="424d5e90-6c04-4936-8a0e-558c7905ec66" providerId="ADAL" clId="{C9EB5628-E46A-4B44-BC8F-7F544ECAC421}" dt="2024-10-24T11:37:38.933" v="1043" actId="47"/>
        <pc:sldMkLst>
          <pc:docMk/>
          <pc:sldMk cId="0" sldId="274"/>
        </pc:sldMkLst>
      </pc:sldChg>
      <pc:sldChg chg="del">
        <pc:chgData name="Baumann Isabella" userId="424d5e90-6c04-4936-8a0e-558c7905ec66" providerId="ADAL" clId="{C9EB5628-E46A-4B44-BC8F-7F544ECAC421}" dt="2024-10-24T11:37:39.380" v="1044" actId="47"/>
        <pc:sldMkLst>
          <pc:docMk/>
          <pc:sldMk cId="0" sldId="275"/>
        </pc:sldMkLst>
      </pc:sldChg>
      <pc:sldChg chg="del">
        <pc:chgData name="Baumann Isabella" userId="424d5e90-6c04-4936-8a0e-558c7905ec66" providerId="ADAL" clId="{C9EB5628-E46A-4B44-BC8F-7F544ECAC421}" dt="2024-10-24T11:37:40.276" v="1045" actId="47"/>
        <pc:sldMkLst>
          <pc:docMk/>
          <pc:sldMk cId="0" sldId="276"/>
        </pc:sldMkLst>
      </pc:sldChg>
      <pc:sldChg chg="del">
        <pc:chgData name="Baumann Isabella" userId="424d5e90-6c04-4936-8a0e-558c7905ec66" providerId="ADAL" clId="{C9EB5628-E46A-4B44-BC8F-7F544ECAC421}" dt="2024-10-24T11:27:14.328" v="942" actId="47"/>
        <pc:sldMkLst>
          <pc:docMk/>
          <pc:sldMk cId="0" sldId="277"/>
        </pc:sldMkLst>
      </pc:sldChg>
      <pc:sldChg chg="del">
        <pc:chgData name="Baumann Isabella" userId="424d5e90-6c04-4936-8a0e-558c7905ec66" providerId="ADAL" clId="{C9EB5628-E46A-4B44-BC8F-7F544ECAC421}" dt="2024-10-24T11:27:15.616" v="943" actId="47"/>
        <pc:sldMkLst>
          <pc:docMk/>
          <pc:sldMk cId="0" sldId="278"/>
        </pc:sldMkLst>
      </pc:sldChg>
      <pc:sldChg chg="addSp modSp mod ord">
        <pc:chgData name="Baumann Isabella" userId="424d5e90-6c04-4936-8a0e-558c7905ec66" providerId="ADAL" clId="{C9EB5628-E46A-4B44-BC8F-7F544ECAC421}" dt="2024-10-24T11:29:25.849" v="998" actId="1076"/>
        <pc:sldMkLst>
          <pc:docMk/>
          <pc:sldMk cId="0" sldId="279"/>
        </pc:sldMkLst>
        <pc:spChg chg="mod">
          <ac:chgData name="Baumann Isabella" userId="424d5e90-6c04-4936-8a0e-558c7905ec66" providerId="ADAL" clId="{C9EB5628-E46A-4B44-BC8F-7F544ECAC421}" dt="2024-10-24T11:28:53.132" v="990" actId="1076"/>
          <ac:spMkLst>
            <pc:docMk/>
            <pc:sldMk cId="0" sldId="279"/>
            <ac:spMk id="3457" creationId="{00000000-0000-0000-0000-000000000000}"/>
          </ac:spMkLst>
        </pc:spChg>
        <pc:picChg chg="add mod">
          <ac:chgData name="Baumann Isabella" userId="424d5e90-6c04-4936-8a0e-558c7905ec66" providerId="ADAL" clId="{C9EB5628-E46A-4B44-BC8F-7F544ECAC421}" dt="2024-10-24T11:29:25.849" v="998" actId="1076"/>
          <ac:picMkLst>
            <pc:docMk/>
            <pc:sldMk cId="0" sldId="279"/>
            <ac:picMk id="3" creationId="{37CBA1E2-177E-2F6C-9A2E-F93AFD8198BF}"/>
          </ac:picMkLst>
        </pc:picChg>
      </pc:sldChg>
      <pc:sldChg chg="del">
        <pc:chgData name="Baumann Isabella" userId="424d5e90-6c04-4936-8a0e-558c7905ec66" providerId="ADAL" clId="{C9EB5628-E46A-4B44-BC8F-7F544ECAC421}" dt="2024-10-24T11:37:41.181" v="1046" actId="47"/>
        <pc:sldMkLst>
          <pc:docMk/>
          <pc:sldMk cId="0" sldId="280"/>
        </pc:sldMkLst>
      </pc:sldChg>
      <pc:sldChg chg="del">
        <pc:chgData name="Baumann Isabella" userId="424d5e90-6c04-4936-8a0e-558c7905ec66" providerId="ADAL" clId="{C9EB5628-E46A-4B44-BC8F-7F544ECAC421}" dt="2024-10-24T11:37:46.856" v="1051" actId="47"/>
        <pc:sldMkLst>
          <pc:docMk/>
          <pc:sldMk cId="0" sldId="281"/>
        </pc:sldMkLst>
      </pc:sldChg>
      <pc:sldChg chg="addSp delSp modSp add del mod ord modShow">
        <pc:chgData name="Baumann Isabella" userId="424d5e90-6c04-4936-8a0e-558c7905ec66" providerId="ADAL" clId="{C9EB5628-E46A-4B44-BC8F-7F544ECAC421}" dt="2024-10-24T11:44:46.431" v="1055" actId="729"/>
        <pc:sldMkLst>
          <pc:docMk/>
          <pc:sldMk cId="0" sldId="282"/>
        </pc:sldMkLst>
        <pc:spChg chg="add del mod">
          <ac:chgData name="Baumann Isabella" userId="424d5e90-6c04-4936-8a0e-558c7905ec66" providerId="ADAL" clId="{C9EB5628-E46A-4B44-BC8F-7F544ECAC421}" dt="2024-10-24T11:30:36.615" v="1022" actId="478"/>
          <ac:spMkLst>
            <pc:docMk/>
            <pc:sldMk cId="0" sldId="282"/>
            <ac:spMk id="3" creationId="{3481EDAD-5F52-F997-D56E-7B2D292DCDF1}"/>
          </ac:spMkLst>
        </pc:spChg>
        <pc:spChg chg="add del mod">
          <ac:chgData name="Baumann Isabella" userId="424d5e90-6c04-4936-8a0e-558c7905ec66" providerId="ADAL" clId="{C9EB5628-E46A-4B44-BC8F-7F544ECAC421}" dt="2024-10-24T11:30:44.448" v="1024" actId="478"/>
          <ac:spMkLst>
            <pc:docMk/>
            <pc:sldMk cId="0" sldId="282"/>
            <ac:spMk id="5" creationId="{8B1C8DF1-BF52-519C-0C78-62B03A2AF77C}"/>
          </ac:spMkLst>
        </pc:spChg>
        <pc:spChg chg="mod">
          <ac:chgData name="Baumann Isabella" userId="424d5e90-6c04-4936-8a0e-558c7905ec66" providerId="ADAL" clId="{C9EB5628-E46A-4B44-BC8F-7F544ECAC421}" dt="2024-10-24T11:30:27.522" v="1020" actId="20577"/>
          <ac:spMkLst>
            <pc:docMk/>
            <pc:sldMk cId="0" sldId="282"/>
            <ac:spMk id="3498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1:31:07.967" v="1038" actId="1076"/>
          <ac:spMkLst>
            <pc:docMk/>
            <pc:sldMk cId="0" sldId="282"/>
            <ac:spMk id="3500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1:31:13.039" v="1039" actId="1076"/>
          <ac:spMkLst>
            <pc:docMk/>
            <pc:sldMk cId="0" sldId="282"/>
            <ac:spMk id="3503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1:31:04.663" v="1036" actId="1076"/>
          <ac:spMkLst>
            <pc:docMk/>
            <pc:sldMk cId="0" sldId="282"/>
            <ac:spMk id="3504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1:30:51.870" v="1029" actId="20577"/>
          <ac:spMkLst>
            <pc:docMk/>
            <pc:sldMk cId="0" sldId="282"/>
            <ac:spMk id="3505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1:30:58.072" v="1035" actId="20577"/>
          <ac:spMkLst>
            <pc:docMk/>
            <pc:sldMk cId="0" sldId="282"/>
            <ac:spMk id="3506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1:30:34.569" v="1021" actId="478"/>
          <ac:spMkLst>
            <pc:docMk/>
            <pc:sldMk cId="0" sldId="282"/>
            <ac:spMk id="3507" creationId="{00000000-0000-0000-0000-000000000000}"/>
          </ac:spMkLst>
        </pc:spChg>
        <pc:spChg chg="del">
          <ac:chgData name="Baumann Isabella" userId="424d5e90-6c04-4936-8a0e-558c7905ec66" providerId="ADAL" clId="{C9EB5628-E46A-4B44-BC8F-7F544ECAC421}" dt="2024-10-24T11:30:40.311" v="1023" actId="478"/>
          <ac:spMkLst>
            <pc:docMk/>
            <pc:sldMk cId="0" sldId="282"/>
            <ac:spMk id="3508" creationId="{00000000-0000-0000-0000-000000000000}"/>
          </ac:spMkLst>
        </pc:spChg>
      </pc:sldChg>
      <pc:sldChg chg="del">
        <pc:chgData name="Baumann Isabella" userId="424d5e90-6c04-4936-8a0e-558c7905ec66" providerId="ADAL" clId="{C9EB5628-E46A-4B44-BC8F-7F544ECAC421}" dt="2024-10-24T11:30:05.799" v="1000" actId="47"/>
        <pc:sldMkLst>
          <pc:docMk/>
          <pc:sldMk cId="0" sldId="283"/>
        </pc:sldMkLst>
      </pc:sldChg>
      <pc:sldChg chg="delSp modSp mod ord">
        <pc:chgData name="Baumann Isabella" userId="424d5e90-6c04-4936-8a0e-558c7905ec66" providerId="ADAL" clId="{C9EB5628-E46A-4B44-BC8F-7F544ECAC421}" dt="2024-10-24T10:25:33.488" v="461" actId="113"/>
        <pc:sldMkLst>
          <pc:docMk/>
          <pc:sldMk cId="0" sldId="284"/>
        </pc:sldMkLst>
        <pc:spChg chg="mod">
          <ac:chgData name="Baumann Isabella" userId="424d5e90-6c04-4936-8a0e-558c7905ec66" providerId="ADAL" clId="{C9EB5628-E46A-4B44-BC8F-7F544ECAC421}" dt="2024-10-24T10:23:35.677" v="308" actId="20577"/>
          <ac:spMkLst>
            <pc:docMk/>
            <pc:sldMk cId="0" sldId="284"/>
            <ac:spMk id="3605" creationId="{00000000-0000-0000-0000-000000000000}"/>
          </ac:spMkLst>
        </pc:spChg>
        <pc:spChg chg="mod">
          <ac:chgData name="Baumann Isabella" userId="424d5e90-6c04-4936-8a0e-558c7905ec66" providerId="ADAL" clId="{C9EB5628-E46A-4B44-BC8F-7F544ECAC421}" dt="2024-10-24T10:25:33.488" v="461" actId="113"/>
          <ac:spMkLst>
            <pc:docMk/>
            <pc:sldMk cId="0" sldId="284"/>
            <ac:spMk id="3606" creationId="{00000000-0000-0000-0000-000000000000}"/>
          </ac:spMkLst>
        </pc:spChg>
        <pc:grpChg chg="del">
          <ac:chgData name="Baumann Isabella" userId="424d5e90-6c04-4936-8a0e-558c7905ec66" providerId="ADAL" clId="{C9EB5628-E46A-4B44-BC8F-7F544ECAC421}" dt="2024-10-24T10:24:09.013" v="313" actId="478"/>
          <ac:grpSpMkLst>
            <pc:docMk/>
            <pc:sldMk cId="0" sldId="284"/>
            <ac:grpSpMk id="3608" creationId="{00000000-0000-0000-0000-000000000000}"/>
          </ac:grpSpMkLst>
        </pc:grpChg>
      </pc:sldChg>
      <pc:sldChg chg="del">
        <pc:chgData name="Baumann Isabella" userId="424d5e90-6c04-4936-8a0e-558c7905ec66" providerId="ADAL" clId="{C9EB5628-E46A-4B44-BC8F-7F544ECAC421}" dt="2024-10-24T11:30:03.232" v="999" actId="47"/>
        <pc:sldMkLst>
          <pc:docMk/>
          <pc:sldMk cId="0" sldId="285"/>
        </pc:sldMkLst>
      </pc:sldChg>
      <pc:sldChg chg="del">
        <pc:chgData name="Baumann Isabella" userId="424d5e90-6c04-4936-8a0e-558c7905ec66" providerId="ADAL" clId="{C9EB5628-E46A-4B44-BC8F-7F544ECAC421}" dt="2024-10-24T11:27:09.528" v="941" actId="47"/>
        <pc:sldMkLst>
          <pc:docMk/>
          <pc:sldMk cId="0" sldId="286"/>
        </pc:sldMkLst>
      </pc:sldChg>
      <pc:sldChg chg="add del mod modShow">
        <pc:chgData name="Baumann Isabella" userId="424d5e90-6c04-4936-8a0e-558c7905ec66" providerId="ADAL" clId="{C9EB5628-E46A-4B44-BC8F-7F544ECAC421}" dt="2024-10-24T11:27:02.755" v="940" actId="729"/>
        <pc:sldMkLst>
          <pc:docMk/>
          <pc:sldMk cId="0" sldId="287"/>
        </pc:sldMkLst>
      </pc:sldChg>
      <pc:sldChg chg="del">
        <pc:chgData name="Baumann Isabella" userId="424d5e90-6c04-4936-8a0e-558c7905ec66" providerId="ADAL" clId="{C9EB5628-E46A-4B44-BC8F-7F544ECAC421}" dt="2024-10-24T11:26:48.125" v="937" actId="47"/>
        <pc:sldMkLst>
          <pc:docMk/>
          <pc:sldMk cId="0" sldId="288"/>
        </pc:sldMkLst>
      </pc:sldChg>
      <pc:sldChg chg="del">
        <pc:chgData name="Baumann Isabella" userId="424d5e90-6c04-4936-8a0e-558c7905ec66" providerId="ADAL" clId="{C9EB5628-E46A-4B44-BC8F-7F544ECAC421}" dt="2024-10-24T11:26:46.984" v="936" actId="47"/>
        <pc:sldMkLst>
          <pc:docMk/>
          <pc:sldMk cId="0" sldId="289"/>
        </pc:sldMkLst>
      </pc:sldChg>
      <pc:sldChg chg="del">
        <pc:chgData name="Baumann Isabella" userId="424d5e90-6c04-4936-8a0e-558c7905ec66" providerId="ADAL" clId="{C9EB5628-E46A-4B44-BC8F-7F544ECAC421}" dt="2024-10-24T10:16:33.435" v="210" actId="47"/>
        <pc:sldMkLst>
          <pc:docMk/>
          <pc:sldMk cId="0" sldId="290"/>
        </pc:sldMkLst>
      </pc:sldChg>
      <pc:sldChg chg="addSp delSp modSp add mod">
        <pc:chgData name="Baumann Isabella" userId="424d5e90-6c04-4936-8a0e-558c7905ec66" providerId="ADAL" clId="{C9EB5628-E46A-4B44-BC8F-7F544ECAC421}" dt="2024-10-24T10:33:49.531" v="553" actId="14826"/>
        <pc:sldMkLst>
          <pc:docMk/>
          <pc:sldMk cId="3418836902" sldId="290"/>
        </pc:sldMkLst>
        <pc:spChg chg="mod">
          <ac:chgData name="Baumann Isabella" userId="424d5e90-6c04-4936-8a0e-558c7905ec66" providerId="ADAL" clId="{C9EB5628-E46A-4B44-BC8F-7F544ECAC421}" dt="2024-10-24T10:32:13.190" v="545" actId="207"/>
          <ac:spMkLst>
            <pc:docMk/>
            <pc:sldMk cId="3418836902" sldId="290"/>
            <ac:spMk id="2163" creationId="{8DEC487F-516F-D565-C5C0-EEDB9C07A140}"/>
          </ac:spMkLst>
        </pc:spChg>
        <pc:spChg chg="mod">
          <ac:chgData name="Baumann Isabella" userId="424d5e90-6c04-4936-8a0e-558c7905ec66" providerId="ADAL" clId="{C9EB5628-E46A-4B44-BC8F-7F544ECAC421}" dt="2024-10-24T10:31:08.117" v="537" actId="20577"/>
          <ac:spMkLst>
            <pc:docMk/>
            <pc:sldMk cId="3418836902" sldId="290"/>
            <ac:spMk id="2177" creationId="{DDBE8B76-DA8B-BB5F-2FDC-D591B6AA6739}"/>
          </ac:spMkLst>
        </pc:spChg>
        <pc:picChg chg="del">
          <ac:chgData name="Baumann Isabella" userId="424d5e90-6c04-4936-8a0e-558c7905ec66" providerId="ADAL" clId="{C9EB5628-E46A-4B44-BC8F-7F544ECAC421}" dt="2024-10-24T10:31:23.114" v="538" actId="478"/>
          <ac:picMkLst>
            <pc:docMk/>
            <pc:sldMk cId="3418836902" sldId="290"/>
            <ac:picMk id="3" creationId="{F3F560D8-A61F-5DA4-F843-C2AD3E1EE107}"/>
          </ac:picMkLst>
        </pc:picChg>
        <pc:picChg chg="add mod">
          <ac:chgData name="Baumann Isabella" userId="424d5e90-6c04-4936-8a0e-558c7905ec66" providerId="ADAL" clId="{C9EB5628-E46A-4B44-BC8F-7F544ECAC421}" dt="2024-10-24T10:32:25.184" v="547" actId="1076"/>
          <ac:picMkLst>
            <pc:docMk/>
            <pc:sldMk cId="3418836902" sldId="290"/>
            <ac:picMk id="4" creationId="{F7F7A9B1-CEAA-D69E-4B60-4FBF07B98643}"/>
          </ac:picMkLst>
        </pc:picChg>
        <pc:picChg chg="mod">
          <ac:chgData name="Baumann Isabella" userId="424d5e90-6c04-4936-8a0e-558c7905ec66" providerId="ADAL" clId="{C9EB5628-E46A-4B44-BC8F-7F544ECAC421}" dt="2024-10-24T10:33:49.531" v="553" actId="14826"/>
          <ac:picMkLst>
            <pc:docMk/>
            <pc:sldMk cId="3418836902" sldId="290"/>
            <ac:picMk id="2142" creationId="{E69401CA-199C-27D0-A082-B8ED03BF3355}"/>
          </ac:picMkLst>
        </pc:picChg>
      </pc:sldChg>
      <pc:sldChg chg="del">
        <pc:chgData name="Baumann Isabella" userId="424d5e90-6c04-4936-8a0e-558c7905ec66" providerId="ADAL" clId="{C9EB5628-E46A-4B44-BC8F-7F544ECAC421}" dt="2024-10-24T10:16:32.783" v="209" actId="47"/>
        <pc:sldMkLst>
          <pc:docMk/>
          <pc:sldMk cId="0" sldId="291"/>
        </pc:sldMkLst>
      </pc:sldChg>
      <pc:sldChg chg="addSp delSp modSp add mod">
        <pc:chgData name="Baumann Isabella" userId="424d5e90-6c04-4936-8a0e-558c7905ec66" providerId="ADAL" clId="{C9EB5628-E46A-4B44-BC8F-7F544ECAC421}" dt="2024-10-24T10:37:00.375" v="619" actId="20577"/>
        <pc:sldMkLst>
          <pc:docMk/>
          <pc:sldMk cId="4195906798" sldId="291"/>
        </pc:sldMkLst>
        <pc:spChg chg="mod">
          <ac:chgData name="Baumann Isabella" userId="424d5e90-6c04-4936-8a0e-558c7905ec66" providerId="ADAL" clId="{C9EB5628-E46A-4B44-BC8F-7F544ECAC421}" dt="2024-10-24T10:37:00.375" v="619" actId="20577"/>
          <ac:spMkLst>
            <pc:docMk/>
            <pc:sldMk cId="4195906798" sldId="291"/>
            <ac:spMk id="15" creationId="{AB3132DA-B998-7B36-260E-8AA447BBC042}"/>
          </ac:spMkLst>
        </pc:spChg>
        <pc:spChg chg="mod">
          <ac:chgData name="Baumann Isabella" userId="424d5e90-6c04-4936-8a0e-558c7905ec66" providerId="ADAL" clId="{C9EB5628-E46A-4B44-BC8F-7F544ECAC421}" dt="2024-10-24T10:34:57.458" v="576" actId="20577"/>
          <ac:spMkLst>
            <pc:docMk/>
            <pc:sldMk cId="4195906798" sldId="291"/>
            <ac:spMk id="17" creationId="{42E33B81-2F07-F663-1E86-38F85B591A40}"/>
          </ac:spMkLst>
        </pc:spChg>
        <pc:spChg chg="del">
          <ac:chgData name="Baumann Isabella" userId="424d5e90-6c04-4936-8a0e-558c7905ec66" providerId="ADAL" clId="{C9EB5628-E46A-4B44-BC8F-7F544ECAC421}" dt="2024-10-24T10:36:20.694" v="584" actId="478"/>
          <ac:spMkLst>
            <pc:docMk/>
            <pc:sldMk cId="4195906798" sldId="291"/>
            <ac:spMk id="25" creationId="{2C4F187B-96A3-40F7-DB79-AA17BF14CF77}"/>
          </ac:spMkLst>
        </pc:spChg>
        <pc:spChg chg="del">
          <ac:chgData name="Baumann Isabella" userId="424d5e90-6c04-4936-8a0e-558c7905ec66" providerId="ADAL" clId="{C9EB5628-E46A-4B44-BC8F-7F544ECAC421}" dt="2024-10-24T10:36:19.220" v="583" actId="478"/>
          <ac:spMkLst>
            <pc:docMk/>
            <pc:sldMk cId="4195906798" sldId="291"/>
            <ac:spMk id="27" creationId="{FE568478-1519-93CB-0193-DE1A4347405A}"/>
          </ac:spMkLst>
        </pc:spChg>
        <pc:spChg chg="mod">
          <ac:chgData name="Baumann Isabella" userId="424d5e90-6c04-4936-8a0e-558c7905ec66" providerId="ADAL" clId="{C9EB5628-E46A-4B44-BC8F-7F544ECAC421}" dt="2024-10-24T10:34:46.848" v="574" actId="20577"/>
          <ac:spMkLst>
            <pc:docMk/>
            <pc:sldMk cId="4195906798" sldId="291"/>
            <ac:spMk id="2195" creationId="{6B9F080F-9429-11BE-B90F-07B94784A2A6}"/>
          </ac:spMkLst>
        </pc:spChg>
        <pc:picChg chg="add del">
          <ac:chgData name="Baumann Isabella" userId="424d5e90-6c04-4936-8a0e-558c7905ec66" providerId="ADAL" clId="{C9EB5628-E46A-4B44-BC8F-7F544ECAC421}" dt="2024-10-24T10:35:42.825" v="579" actId="22"/>
          <ac:picMkLst>
            <pc:docMk/>
            <pc:sldMk cId="4195906798" sldId="291"/>
            <ac:picMk id="3" creationId="{74E4D4B7-6160-BFCB-1F95-ED44B1D96164}"/>
          </ac:picMkLst>
        </pc:picChg>
        <pc:picChg chg="add del mod">
          <ac:chgData name="Baumann Isabella" userId="424d5e90-6c04-4936-8a0e-558c7905ec66" providerId="ADAL" clId="{C9EB5628-E46A-4B44-BC8F-7F544ECAC421}" dt="2024-10-24T10:35:47.554" v="581" actId="14826"/>
          <ac:picMkLst>
            <pc:docMk/>
            <pc:sldMk cId="4195906798" sldId="291"/>
            <ac:picMk id="21" creationId="{6E3D0834-F8A1-EC6D-0E23-81E6D271D9BC}"/>
          </ac:picMkLst>
        </pc:picChg>
        <pc:picChg chg="mod">
          <ac:chgData name="Baumann Isabella" userId="424d5e90-6c04-4936-8a0e-558c7905ec66" providerId="ADAL" clId="{C9EB5628-E46A-4B44-BC8F-7F544ECAC421}" dt="2024-10-24T10:36:38.599" v="585" actId="14826"/>
          <ac:picMkLst>
            <pc:docMk/>
            <pc:sldMk cId="4195906798" sldId="291"/>
            <ac:picMk id="23" creationId="{85BCE095-1245-176D-C529-0758D51A46B1}"/>
          </ac:picMkLst>
        </pc:picChg>
      </pc:sldChg>
      <pc:sldChg chg="del">
        <pc:chgData name="Baumann Isabella" userId="424d5e90-6c04-4936-8a0e-558c7905ec66" providerId="ADAL" clId="{C9EB5628-E46A-4B44-BC8F-7F544ECAC421}" dt="2024-10-24T10:16:32.235" v="208" actId="47"/>
        <pc:sldMkLst>
          <pc:docMk/>
          <pc:sldMk cId="0" sldId="292"/>
        </pc:sldMkLst>
      </pc:sldChg>
      <pc:sldChg chg="delSp modSp add mod">
        <pc:chgData name="Baumann Isabella" userId="424d5e90-6c04-4936-8a0e-558c7905ec66" providerId="ADAL" clId="{C9EB5628-E46A-4B44-BC8F-7F544ECAC421}" dt="2024-10-24T10:39:30.335" v="635" actId="20577"/>
        <pc:sldMkLst>
          <pc:docMk/>
          <pc:sldMk cId="2840179306" sldId="292"/>
        </pc:sldMkLst>
        <pc:spChg chg="mod">
          <ac:chgData name="Baumann Isabella" userId="424d5e90-6c04-4936-8a0e-558c7905ec66" providerId="ADAL" clId="{C9EB5628-E46A-4B44-BC8F-7F544ECAC421}" dt="2024-10-24T10:39:05.971" v="631" actId="313"/>
          <ac:spMkLst>
            <pc:docMk/>
            <pc:sldMk cId="2840179306" sldId="292"/>
            <ac:spMk id="11" creationId="{905F3451-7DD8-9A80-E821-E8106CE5809F}"/>
          </ac:spMkLst>
        </pc:spChg>
        <pc:spChg chg="mod">
          <ac:chgData name="Baumann Isabella" userId="424d5e90-6c04-4936-8a0e-558c7905ec66" providerId="ADAL" clId="{C9EB5628-E46A-4B44-BC8F-7F544ECAC421}" dt="2024-10-24T10:39:30.335" v="635" actId="20577"/>
          <ac:spMkLst>
            <pc:docMk/>
            <pc:sldMk cId="2840179306" sldId="292"/>
            <ac:spMk id="12" creationId="{CB2DEEE0-6CDD-BFCC-50F4-CB03EE7BBE2E}"/>
          </ac:spMkLst>
        </pc:spChg>
        <pc:picChg chg="del">
          <ac:chgData name="Baumann Isabella" userId="424d5e90-6c04-4936-8a0e-558c7905ec66" providerId="ADAL" clId="{C9EB5628-E46A-4B44-BC8F-7F544ECAC421}" dt="2024-10-24T10:38:14.121" v="623" actId="478"/>
          <ac:picMkLst>
            <pc:docMk/>
            <pc:sldMk cId="2840179306" sldId="292"/>
            <ac:picMk id="3" creationId="{EEF7C030-B004-6572-61E3-AB33EF262FDE}"/>
          </ac:picMkLst>
        </pc:picChg>
      </pc:sldChg>
      <pc:sldChg chg="del">
        <pc:chgData name="Baumann Isabella" userId="424d5e90-6c04-4936-8a0e-558c7905ec66" providerId="ADAL" clId="{C9EB5628-E46A-4B44-BC8F-7F544ECAC421}" dt="2024-10-24T10:16:31.227" v="207" actId="47"/>
        <pc:sldMkLst>
          <pc:docMk/>
          <pc:sldMk cId="0" sldId="293"/>
        </pc:sldMkLst>
      </pc:sldChg>
      <pc:sldChg chg="modSp add mod ord">
        <pc:chgData name="Baumann Isabella" userId="424d5e90-6c04-4936-8a0e-558c7905ec66" providerId="ADAL" clId="{C9EB5628-E46A-4B44-BC8F-7F544ECAC421}" dt="2024-10-24T11:09:13.240" v="750" actId="14826"/>
        <pc:sldMkLst>
          <pc:docMk/>
          <pc:sldMk cId="3502434477" sldId="293"/>
        </pc:sldMkLst>
        <pc:spChg chg="mod">
          <ac:chgData name="Baumann Isabella" userId="424d5e90-6c04-4936-8a0e-558c7905ec66" providerId="ADAL" clId="{C9EB5628-E46A-4B44-BC8F-7F544ECAC421}" dt="2024-10-24T11:09:09.616" v="745" actId="207"/>
          <ac:spMkLst>
            <pc:docMk/>
            <pc:sldMk cId="3502434477" sldId="293"/>
            <ac:spMk id="2163" creationId="{A9A3FA09-0551-1621-B220-82F602F3A49E}"/>
          </ac:spMkLst>
        </pc:spChg>
        <pc:spChg chg="mod">
          <ac:chgData name="Baumann Isabella" userId="424d5e90-6c04-4936-8a0e-558c7905ec66" providerId="ADAL" clId="{C9EB5628-E46A-4B44-BC8F-7F544ECAC421}" dt="2024-10-24T11:09:12.791" v="749" actId="20577"/>
          <ac:spMkLst>
            <pc:docMk/>
            <pc:sldMk cId="3502434477" sldId="293"/>
            <ac:spMk id="2177" creationId="{56E35CF4-D28D-A872-68E0-DE2AC5DF509C}"/>
          </ac:spMkLst>
        </pc:spChg>
        <pc:picChg chg="mod">
          <ac:chgData name="Baumann Isabella" userId="424d5e90-6c04-4936-8a0e-558c7905ec66" providerId="ADAL" clId="{C9EB5628-E46A-4B44-BC8F-7F544ECAC421}" dt="2024-10-24T11:09:11.783" v="748" actId="14826"/>
          <ac:picMkLst>
            <pc:docMk/>
            <pc:sldMk cId="3502434477" sldId="293"/>
            <ac:picMk id="4" creationId="{FA8E6A73-7BB9-9E6B-EA27-B11FF7A31967}"/>
          </ac:picMkLst>
        </pc:picChg>
        <pc:picChg chg="mod">
          <ac:chgData name="Baumann Isabella" userId="424d5e90-6c04-4936-8a0e-558c7905ec66" providerId="ADAL" clId="{C9EB5628-E46A-4B44-BC8F-7F544ECAC421}" dt="2024-10-24T11:09:13.240" v="750" actId="14826"/>
          <ac:picMkLst>
            <pc:docMk/>
            <pc:sldMk cId="3502434477" sldId="293"/>
            <ac:picMk id="2142" creationId="{DF4B73FE-580F-933F-5ECD-DE0A8D1CE610}"/>
          </ac:picMkLst>
        </pc:picChg>
      </pc:sldChg>
      <pc:sldChg chg="del">
        <pc:chgData name="Baumann Isabella" userId="424d5e90-6c04-4936-8a0e-558c7905ec66" providerId="ADAL" clId="{C9EB5628-E46A-4B44-BC8F-7F544ECAC421}" dt="2024-10-24T10:16:30.668" v="206" actId="47"/>
        <pc:sldMkLst>
          <pc:docMk/>
          <pc:sldMk cId="0" sldId="294"/>
        </pc:sldMkLst>
      </pc:sldChg>
      <pc:sldChg chg="delSp modSp add mod">
        <pc:chgData name="Baumann Isabella" userId="424d5e90-6c04-4936-8a0e-558c7905ec66" providerId="ADAL" clId="{C9EB5628-E46A-4B44-BC8F-7F544ECAC421}" dt="2024-10-24T11:12:26.264" v="784" actId="478"/>
        <pc:sldMkLst>
          <pc:docMk/>
          <pc:sldMk cId="2755236414" sldId="294"/>
        </pc:sldMkLst>
        <pc:spChg chg="mod">
          <ac:chgData name="Baumann Isabella" userId="424d5e90-6c04-4936-8a0e-558c7905ec66" providerId="ADAL" clId="{C9EB5628-E46A-4B44-BC8F-7F544ECAC421}" dt="2024-10-24T10:57:34.361" v="673" actId="20577"/>
          <ac:spMkLst>
            <pc:docMk/>
            <pc:sldMk cId="2755236414" sldId="294"/>
            <ac:spMk id="15" creationId="{18BB2531-56EA-7C47-9CCD-173F0AFD15D1}"/>
          </ac:spMkLst>
        </pc:spChg>
        <pc:spChg chg="del">
          <ac:chgData name="Baumann Isabella" userId="424d5e90-6c04-4936-8a0e-558c7905ec66" providerId="ADAL" clId="{C9EB5628-E46A-4B44-BC8F-7F544ECAC421}" dt="2024-10-24T11:12:26.264" v="784" actId="478"/>
          <ac:spMkLst>
            <pc:docMk/>
            <pc:sldMk cId="2755236414" sldId="294"/>
            <ac:spMk id="17" creationId="{DB73774D-A707-477F-C84A-ED4245467553}"/>
          </ac:spMkLst>
        </pc:spChg>
        <pc:spChg chg="mod">
          <ac:chgData name="Baumann Isabella" userId="424d5e90-6c04-4936-8a0e-558c7905ec66" providerId="ADAL" clId="{C9EB5628-E46A-4B44-BC8F-7F544ECAC421}" dt="2024-10-24T10:54:55.956" v="666" actId="20577"/>
          <ac:spMkLst>
            <pc:docMk/>
            <pc:sldMk cId="2755236414" sldId="294"/>
            <ac:spMk id="2195" creationId="{682D58FD-9FF8-CBC7-E34D-07425589D5B4}"/>
          </ac:spMkLst>
        </pc:spChg>
        <pc:picChg chg="mod">
          <ac:chgData name="Baumann Isabella" userId="424d5e90-6c04-4936-8a0e-558c7905ec66" providerId="ADAL" clId="{C9EB5628-E46A-4B44-BC8F-7F544ECAC421}" dt="2024-10-24T10:55:52.490" v="670" actId="14826"/>
          <ac:picMkLst>
            <pc:docMk/>
            <pc:sldMk cId="2755236414" sldId="294"/>
            <ac:picMk id="21" creationId="{57E5168B-84CA-B21E-7B10-B5619E66C471}"/>
          </ac:picMkLst>
        </pc:picChg>
        <pc:picChg chg="mod">
          <ac:chgData name="Baumann Isabella" userId="424d5e90-6c04-4936-8a0e-558c7905ec66" providerId="ADAL" clId="{C9EB5628-E46A-4B44-BC8F-7F544ECAC421}" dt="2024-10-24T10:56:17.902" v="671" actId="14826"/>
          <ac:picMkLst>
            <pc:docMk/>
            <pc:sldMk cId="2755236414" sldId="294"/>
            <ac:picMk id="23" creationId="{90A4FCE6-30D4-B60F-7E14-FE263F4580FB}"/>
          </ac:picMkLst>
        </pc:picChg>
      </pc:sldChg>
      <pc:sldChg chg="del">
        <pc:chgData name="Baumann Isabella" userId="424d5e90-6c04-4936-8a0e-558c7905ec66" providerId="ADAL" clId="{C9EB5628-E46A-4B44-BC8F-7F544ECAC421}" dt="2024-10-24T10:16:30.076" v="205" actId="47"/>
        <pc:sldMkLst>
          <pc:docMk/>
          <pc:sldMk cId="0" sldId="295"/>
        </pc:sldMkLst>
      </pc:sldChg>
      <pc:sldChg chg="delSp modSp add mod">
        <pc:chgData name="Baumann Isabella" userId="424d5e90-6c04-4936-8a0e-558c7905ec66" providerId="ADAL" clId="{C9EB5628-E46A-4B44-BC8F-7F544ECAC421}" dt="2024-10-24T11:02:47.150" v="709" actId="20577"/>
        <pc:sldMkLst>
          <pc:docMk/>
          <pc:sldMk cId="2341743608" sldId="295"/>
        </pc:sldMkLst>
        <pc:spChg chg="mod">
          <ac:chgData name="Baumann Isabella" userId="424d5e90-6c04-4936-8a0e-558c7905ec66" providerId="ADAL" clId="{C9EB5628-E46A-4B44-BC8F-7F544ECAC421}" dt="2024-10-24T11:02:20.248" v="691" actId="20577"/>
          <ac:spMkLst>
            <pc:docMk/>
            <pc:sldMk cId="2341743608" sldId="295"/>
            <ac:spMk id="11" creationId="{19BDFCAD-9F2C-A4ED-2054-41F5FE04F1A4}"/>
          </ac:spMkLst>
        </pc:spChg>
        <pc:spChg chg="mod">
          <ac:chgData name="Baumann Isabella" userId="424d5e90-6c04-4936-8a0e-558c7905ec66" providerId="ADAL" clId="{C9EB5628-E46A-4B44-BC8F-7F544ECAC421}" dt="2024-10-24T11:02:47.150" v="709" actId="20577"/>
          <ac:spMkLst>
            <pc:docMk/>
            <pc:sldMk cId="2341743608" sldId="295"/>
            <ac:spMk id="12" creationId="{1673C7D5-B73C-CF1B-FD67-074E598F8777}"/>
          </ac:spMkLst>
        </pc:spChg>
        <pc:picChg chg="del">
          <ac:chgData name="Baumann Isabella" userId="424d5e90-6c04-4936-8a0e-558c7905ec66" providerId="ADAL" clId="{C9EB5628-E46A-4B44-BC8F-7F544ECAC421}" dt="2024-10-24T11:02:12.973" v="690" actId="478"/>
          <ac:picMkLst>
            <pc:docMk/>
            <pc:sldMk cId="2341743608" sldId="295"/>
            <ac:picMk id="3" creationId="{D43B4AA7-4A56-43F3-B6D5-5B30B1B2683F}"/>
          </ac:picMkLst>
        </pc:picChg>
      </pc:sldChg>
      <pc:sldChg chg="del">
        <pc:chgData name="Baumann Isabella" userId="424d5e90-6c04-4936-8a0e-558c7905ec66" providerId="ADAL" clId="{C9EB5628-E46A-4B44-BC8F-7F544ECAC421}" dt="2024-10-24T10:16:29.735" v="204" actId="47"/>
        <pc:sldMkLst>
          <pc:docMk/>
          <pc:sldMk cId="0" sldId="296"/>
        </pc:sldMkLst>
      </pc:sldChg>
      <pc:sldChg chg="modSp add mod">
        <pc:chgData name="Baumann Isabella" userId="424d5e90-6c04-4936-8a0e-558c7905ec66" providerId="ADAL" clId="{C9EB5628-E46A-4B44-BC8F-7F544ECAC421}" dt="2024-10-24T11:04:24.212" v="720" actId="255"/>
        <pc:sldMkLst>
          <pc:docMk/>
          <pc:sldMk cId="3211467230" sldId="296"/>
        </pc:sldMkLst>
        <pc:spChg chg="mod">
          <ac:chgData name="Baumann Isabella" userId="424d5e90-6c04-4936-8a0e-558c7905ec66" providerId="ADAL" clId="{C9EB5628-E46A-4B44-BC8F-7F544ECAC421}" dt="2024-10-24T11:04:24.212" v="720" actId="255"/>
          <ac:spMkLst>
            <pc:docMk/>
            <pc:sldMk cId="3211467230" sldId="296"/>
            <ac:spMk id="11" creationId="{D1DA9B43-FE3D-FF71-6249-E94954266A51}"/>
          </ac:spMkLst>
        </pc:spChg>
        <pc:spChg chg="mod">
          <ac:chgData name="Baumann Isabella" userId="424d5e90-6c04-4936-8a0e-558c7905ec66" providerId="ADAL" clId="{C9EB5628-E46A-4B44-BC8F-7F544ECAC421}" dt="2024-10-24T11:04:03.910" v="718" actId="207"/>
          <ac:spMkLst>
            <pc:docMk/>
            <pc:sldMk cId="3211467230" sldId="296"/>
            <ac:spMk id="12" creationId="{6C2B3061-D362-1999-7B33-802DD3DD5E8A}"/>
          </ac:spMkLst>
        </pc:spChg>
      </pc:sldChg>
      <pc:sldChg chg="del">
        <pc:chgData name="Baumann Isabella" userId="424d5e90-6c04-4936-8a0e-558c7905ec66" providerId="ADAL" clId="{C9EB5628-E46A-4B44-BC8F-7F544ECAC421}" dt="2024-10-24T10:16:29.418" v="203" actId="47"/>
        <pc:sldMkLst>
          <pc:docMk/>
          <pc:sldMk cId="0" sldId="297"/>
        </pc:sldMkLst>
      </pc:sldChg>
      <pc:sldChg chg="add">
        <pc:chgData name="Baumann Isabella" userId="424d5e90-6c04-4936-8a0e-558c7905ec66" providerId="ADAL" clId="{C9EB5628-E46A-4B44-BC8F-7F544ECAC421}" dt="2024-10-24T11:09:23.717" v="751"/>
        <pc:sldMkLst>
          <pc:docMk/>
          <pc:sldMk cId="4037114868" sldId="297"/>
        </pc:sldMkLst>
      </pc:sldChg>
      <pc:sldChg chg="del">
        <pc:chgData name="Baumann Isabella" userId="424d5e90-6c04-4936-8a0e-558c7905ec66" providerId="ADAL" clId="{C9EB5628-E46A-4B44-BC8F-7F544ECAC421}" dt="2024-10-24T10:16:29.023" v="202" actId="47"/>
        <pc:sldMkLst>
          <pc:docMk/>
          <pc:sldMk cId="0" sldId="298"/>
        </pc:sldMkLst>
      </pc:sldChg>
      <pc:sldChg chg="delSp modSp add mod">
        <pc:chgData name="Baumann Isabella" userId="424d5e90-6c04-4936-8a0e-558c7905ec66" providerId="ADAL" clId="{C9EB5628-E46A-4B44-BC8F-7F544ECAC421}" dt="2024-10-24T11:19:40.871" v="827" actId="478"/>
        <pc:sldMkLst>
          <pc:docMk/>
          <pc:sldMk cId="3763270526" sldId="298"/>
        </pc:sldMkLst>
        <pc:spChg chg="mod">
          <ac:chgData name="Baumann Isabella" userId="424d5e90-6c04-4936-8a0e-558c7905ec66" providerId="ADAL" clId="{C9EB5628-E46A-4B44-BC8F-7F544ECAC421}" dt="2024-10-24T11:12:19.282" v="783" actId="1076"/>
          <ac:spMkLst>
            <pc:docMk/>
            <pc:sldMk cId="3763270526" sldId="298"/>
            <ac:spMk id="15" creationId="{588BA79D-514F-32F1-F87E-2EBB9ED91757}"/>
          </ac:spMkLst>
        </pc:spChg>
        <pc:spChg chg="del">
          <ac:chgData name="Baumann Isabella" userId="424d5e90-6c04-4936-8a0e-558c7905ec66" providerId="ADAL" clId="{C9EB5628-E46A-4B44-BC8F-7F544ECAC421}" dt="2024-10-24T11:12:15.315" v="782" actId="478"/>
          <ac:spMkLst>
            <pc:docMk/>
            <pc:sldMk cId="3763270526" sldId="298"/>
            <ac:spMk id="17" creationId="{713BC409-E912-5173-FA97-984E57969742}"/>
          </ac:spMkLst>
        </pc:spChg>
        <pc:spChg chg="mod">
          <ac:chgData name="Baumann Isabella" userId="424d5e90-6c04-4936-8a0e-558c7905ec66" providerId="ADAL" clId="{C9EB5628-E46A-4B44-BC8F-7F544ECAC421}" dt="2024-10-24T11:11:46.059" v="775" actId="20577"/>
          <ac:spMkLst>
            <pc:docMk/>
            <pc:sldMk cId="3763270526" sldId="298"/>
            <ac:spMk id="2195" creationId="{31FDDD2D-2BEA-CB1A-06DF-6CEBACD31D8E}"/>
          </ac:spMkLst>
        </pc:spChg>
        <pc:picChg chg="del">
          <ac:chgData name="Baumann Isabella" userId="424d5e90-6c04-4936-8a0e-558c7905ec66" providerId="ADAL" clId="{C9EB5628-E46A-4B44-BC8F-7F544ECAC421}" dt="2024-10-24T11:19:39.526" v="826" actId="478"/>
          <ac:picMkLst>
            <pc:docMk/>
            <pc:sldMk cId="3763270526" sldId="298"/>
            <ac:picMk id="21" creationId="{91C85C15-3728-7097-EB85-AA5BD27E327C}"/>
          </ac:picMkLst>
        </pc:picChg>
        <pc:picChg chg="del">
          <ac:chgData name="Baumann Isabella" userId="424d5e90-6c04-4936-8a0e-558c7905ec66" providerId="ADAL" clId="{C9EB5628-E46A-4B44-BC8F-7F544ECAC421}" dt="2024-10-24T11:19:40.871" v="827" actId="478"/>
          <ac:picMkLst>
            <pc:docMk/>
            <pc:sldMk cId="3763270526" sldId="298"/>
            <ac:picMk id="23" creationId="{AE969011-49D0-3876-2C27-D7CA37E30963}"/>
          </ac:picMkLst>
        </pc:picChg>
      </pc:sldChg>
      <pc:sldChg chg="del">
        <pc:chgData name="Baumann Isabella" userId="424d5e90-6c04-4936-8a0e-558c7905ec66" providerId="ADAL" clId="{C9EB5628-E46A-4B44-BC8F-7F544ECAC421}" dt="2024-10-24T10:16:28.584" v="201" actId="47"/>
        <pc:sldMkLst>
          <pc:docMk/>
          <pc:sldMk cId="0" sldId="299"/>
        </pc:sldMkLst>
      </pc:sldChg>
      <pc:sldChg chg="add del">
        <pc:chgData name="Baumann Isabella" userId="424d5e90-6c04-4936-8a0e-558c7905ec66" providerId="ADAL" clId="{C9EB5628-E46A-4B44-BC8F-7F544ECAC421}" dt="2024-10-24T11:11:10.694" v="755" actId="47"/>
        <pc:sldMkLst>
          <pc:docMk/>
          <pc:sldMk cId="2218098977" sldId="299"/>
        </pc:sldMkLst>
      </pc:sldChg>
      <pc:sldChg chg="del">
        <pc:chgData name="Baumann Isabella" userId="424d5e90-6c04-4936-8a0e-558c7905ec66" providerId="ADAL" clId="{C9EB5628-E46A-4B44-BC8F-7F544ECAC421}" dt="2024-10-24T10:16:28.093" v="200" actId="47"/>
        <pc:sldMkLst>
          <pc:docMk/>
          <pc:sldMk cId="0" sldId="300"/>
        </pc:sldMkLst>
      </pc:sldChg>
      <pc:sldChg chg="modSp add mod">
        <pc:chgData name="Baumann Isabella" userId="424d5e90-6c04-4936-8a0e-558c7905ec66" providerId="ADAL" clId="{C9EB5628-E46A-4B44-BC8F-7F544ECAC421}" dt="2024-10-24T11:19:59.406" v="842" actId="20577"/>
        <pc:sldMkLst>
          <pc:docMk/>
          <pc:sldMk cId="27775908" sldId="300"/>
        </pc:sldMkLst>
        <pc:spChg chg="mod">
          <ac:chgData name="Baumann Isabella" userId="424d5e90-6c04-4936-8a0e-558c7905ec66" providerId="ADAL" clId="{C9EB5628-E46A-4B44-BC8F-7F544ECAC421}" dt="2024-10-24T11:11:54.266" v="777" actId="21"/>
          <ac:spMkLst>
            <pc:docMk/>
            <pc:sldMk cId="27775908" sldId="300"/>
            <ac:spMk id="11" creationId="{E68BB95A-F960-06DA-B333-A1FEA8B1942E}"/>
          </ac:spMkLst>
        </pc:spChg>
        <pc:spChg chg="mod">
          <ac:chgData name="Baumann Isabella" userId="424d5e90-6c04-4936-8a0e-558c7905ec66" providerId="ADAL" clId="{C9EB5628-E46A-4B44-BC8F-7F544ECAC421}" dt="2024-10-24T11:19:59.406" v="842" actId="20577"/>
          <ac:spMkLst>
            <pc:docMk/>
            <pc:sldMk cId="27775908" sldId="300"/>
            <ac:spMk id="12" creationId="{CB44EE82-3C31-615A-66F7-7BD1AF3B053C}"/>
          </ac:spMkLst>
        </pc:spChg>
      </pc:sldChg>
      <pc:sldChg chg="del">
        <pc:chgData name="Baumann Isabella" userId="424d5e90-6c04-4936-8a0e-558c7905ec66" providerId="ADAL" clId="{C9EB5628-E46A-4B44-BC8F-7F544ECAC421}" dt="2024-10-24T10:16:27.547" v="199" actId="47"/>
        <pc:sldMkLst>
          <pc:docMk/>
          <pc:sldMk cId="0" sldId="301"/>
        </pc:sldMkLst>
      </pc:sldChg>
      <pc:sldChg chg="modSp add mod">
        <pc:chgData name="Baumann Isabella" userId="424d5e90-6c04-4936-8a0e-558c7905ec66" providerId="ADAL" clId="{C9EB5628-E46A-4B44-BC8F-7F544ECAC421}" dt="2024-10-24T11:17:07.246" v="824" actId="14100"/>
        <pc:sldMkLst>
          <pc:docMk/>
          <pc:sldMk cId="1389998809" sldId="301"/>
        </pc:sldMkLst>
        <pc:spChg chg="mod">
          <ac:chgData name="Baumann Isabella" userId="424d5e90-6c04-4936-8a0e-558c7905ec66" providerId="ADAL" clId="{C9EB5628-E46A-4B44-BC8F-7F544ECAC421}" dt="2024-10-24T11:16:36.116" v="822" actId="207"/>
          <ac:spMkLst>
            <pc:docMk/>
            <pc:sldMk cId="1389998809" sldId="301"/>
            <ac:spMk id="2163" creationId="{BA9DAA39-5B25-24F4-76EF-FB710F110A5D}"/>
          </ac:spMkLst>
        </pc:spChg>
        <pc:spChg chg="mod">
          <ac:chgData name="Baumann Isabella" userId="424d5e90-6c04-4936-8a0e-558c7905ec66" providerId="ADAL" clId="{C9EB5628-E46A-4B44-BC8F-7F544ECAC421}" dt="2024-10-24T11:14:18.421" v="799" actId="20577"/>
          <ac:spMkLst>
            <pc:docMk/>
            <pc:sldMk cId="1389998809" sldId="301"/>
            <ac:spMk id="2177" creationId="{C0FCF16F-2E6D-D58A-4369-40F21538A682}"/>
          </ac:spMkLst>
        </pc:spChg>
        <pc:picChg chg="mod">
          <ac:chgData name="Baumann Isabella" userId="424d5e90-6c04-4936-8a0e-558c7905ec66" providerId="ADAL" clId="{C9EB5628-E46A-4B44-BC8F-7F544ECAC421}" dt="2024-10-24T11:16:22.735" v="821"/>
          <ac:picMkLst>
            <pc:docMk/>
            <pc:sldMk cId="1389998809" sldId="301"/>
            <ac:picMk id="4" creationId="{3300B826-D907-B581-BE24-CAEA2BA45961}"/>
          </ac:picMkLst>
        </pc:picChg>
        <pc:picChg chg="mod">
          <ac:chgData name="Baumann Isabella" userId="424d5e90-6c04-4936-8a0e-558c7905ec66" providerId="ADAL" clId="{C9EB5628-E46A-4B44-BC8F-7F544ECAC421}" dt="2024-10-24T11:17:07.246" v="824" actId="14100"/>
          <ac:picMkLst>
            <pc:docMk/>
            <pc:sldMk cId="1389998809" sldId="301"/>
            <ac:picMk id="2142" creationId="{1AD6D238-419B-4E81-6783-BD4C1A11D077}"/>
          </ac:picMkLst>
        </pc:picChg>
      </pc:sldChg>
      <pc:sldChg chg="del">
        <pc:chgData name="Baumann Isabella" userId="424d5e90-6c04-4936-8a0e-558c7905ec66" providerId="ADAL" clId="{C9EB5628-E46A-4B44-BC8F-7F544ECAC421}" dt="2024-10-24T10:16:27.024" v="198" actId="47"/>
        <pc:sldMkLst>
          <pc:docMk/>
          <pc:sldMk cId="0" sldId="302"/>
        </pc:sldMkLst>
      </pc:sldChg>
      <pc:sldChg chg="addSp delSp modSp add mod">
        <pc:chgData name="Baumann Isabella" userId="424d5e90-6c04-4936-8a0e-558c7905ec66" providerId="ADAL" clId="{C9EB5628-E46A-4B44-BC8F-7F544ECAC421}" dt="2024-10-24T11:24:54.552" v="917" actId="478"/>
        <pc:sldMkLst>
          <pc:docMk/>
          <pc:sldMk cId="2896301364" sldId="302"/>
        </pc:sldMkLst>
        <pc:spChg chg="add del mod">
          <ac:chgData name="Baumann Isabella" userId="424d5e90-6c04-4936-8a0e-558c7905ec66" providerId="ADAL" clId="{C9EB5628-E46A-4B44-BC8F-7F544ECAC421}" dt="2024-10-24T11:14:39.444" v="802" actId="478"/>
          <ac:spMkLst>
            <pc:docMk/>
            <pc:sldMk cId="2896301364" sldId="302"/>
            <ac:spMk id="3" creationId="{A90DEBEF-2B56-7BCB-E9C2-52CD64C3C535}"/>
          </ac:spMkLst>
        </pc:spChg>
        <pc:spChg chg="add mod">
          <ac:chgData name="Baumann Isabella" userId="424d5e90-6c04-4936-8a0e-558c7905ec66" providerId="ADAL" clId="{C9EB5628-E46A-4B44-BC8F-7F544ECAC421}" dt="2024-10-24T11:15:16.905" v="819" actId="20577"/>
          <ac:spMkLst>
            <pc:docMk/>
            <pc:sldMk cId="2896301364" sldId="302"/>
            <ac:spMk id="4" creationId="{B786A7D4-4E9F-5E21-C41B-95DFD5F5EC10}"/>
          </ac:spMkLst>
        </pc:spChg>
        <pc:spChg chg="add mod">
          <ac:chgData name="Baumann Isabella" userId="424d5e90-6c04-4936-8a0e-558c7905ec66" providerId="ADAL" clId="{C9EB5628-E46A-4B44-BC8F-7F544ECAC421}" dt="2024-10-24T11:15:02.080" v="807" actId="108"/>
          <ac:spMkLst>
            <pc:docMk/>
            <pc:sldMk cId="2896301364" sldId="302"/>
            <ac:spMk id="5" creationId="{F727A59B-0506-2230-9046-0EA5FB4D87F9}"/>
          </ac:spMkLst>
        </pc:spChg>
        <pc:spChg chg="add del mod">
          <ac:chgData name="Baumann Isabella" userId="424d5e90-6c04-4936-8a0e-558c7905ec66" providerId="ADAL" clId="{C9EB5628-E46A-4B44-BC8F-7F544ECAC421}" dt="2024-10-24T11:24:54.552" v="917" actId="478"/>
          <ac:spMkLst>
            <pc:docMk/>
            <pc:sldMk cId="2896301364" sldId="302"/>
            <ac:spMk id="6" creationId="{10332F55-C49D-1519-A325-5D6E74C36C16}"/>
          </ac:spMkLst>
        </pc:spChg>
        <pc:spChg chg="del">
          <ac:chgData name="Baumann Isabella" userId="424d5e90-6c04-4936-8a0e-558c7905ec66" providerId="ADAL" clId="{C9EB5628-E46A-4B44-BC8F-7F544ECAC421}" dt="2024-10-24T11:14:37.516" v="801" actId="478"/>
          <ac:spMkLst>
            <pc:docMk/>
            <pc:sldMk cId="2896301364" sldId="302"/>
            <ac:spMk id="2336" creationId="{05B8951A-64BD-F362-98FB-1F958BA7E523}"/>
          </ac:spMkLst>
        </pc:spChg>
      </pc:sldChg>
      <pc:sldChg chg="del">
        <pc:chgData name="Baumann Isabella" userId="424d5e90-6c04-4936-8a0e-558c7905ec66" providerId="ADAL" clId="{C9EB5628-E46A-4B44-BC8F-7F544ECAC421}" dt="2024-10-24T10:16:26.183" v="197" actId="47"/>
        <pc:sldMkLst>
          <pc:docMk/>
          <pc:sldMk cId="0" sldId="303"/>
        </pc:sldMkLst>
      </pc:sldChg>
      <pc:sldChg chg="addSp delSp modSp add mod">
        <pc:chgData name="Baumann Isabella" userId="424d5e90-6c04-4936-8a0e-558c7905ec66" providerId="ADAL" clId="{C9EB5628-E46A-4B44-BC8F-7F544ECAC421}" dt="2024-10-24T11:22:31.242" v="889" actId="1076"/>
        <pc:sldMkLst>
          <pc:docMk/>
          <pc:sldMk cId="3378685897" sldId="303"/>
        </pc:sldMkLst>
        <pc:spChg chg="mod">
          <ac:chgData name="Baumann Isabella" userId="424d5e90-6c04-4936-8a0e-558c7905ec66" providerId="ADAL" clId="{C9EB5628-E46A-4B44-BC8F-7F544ECAC421}" dt="2024-10-24T11:20:36.080" v="860" actId="21"/>
          <ac:spMkLst>
            <pc:docMk/>
            <pc:sldMk cId="3378685897" sldId="303"/>
            <ac:spMk id="15" creationId="{F8038988-2D60-9515-BDC6-82746C50F27B}"/>
          </ac:spMkLst>
        </pc:spChg>
        <pc:spChg chg="mod">
          <ac:chgData name="Baumann Isabella" userId="424d5e90-6c04-4936-8a0e-558c7905ec66" providerId="ADAL" clId="{C9EB5628-E46A-4B44-BC8F-7F544ECAC421}" dt="2024-10-24T11:20:16.936" v="856" actId="20577"/>
          <ac:spMkLst>
            <pc:docMk/>
            <pc:sldMk cId="3378685897" sldId="303"/>
            <ac:spMk id="2195" creationId="{EC780BA5-91F5-D97D-EEDE-D8EACB10323B}"/>
          </ac:spMkLst>
        </pc:spChg>
        <pc:picChg chg="add mod">
          <ac:chgData name="Baumann Isabella" userId="424d5e90-6c04-4936-8a0e-558c7905ec66" providerId="ADAL" clId="{C9EB5628-E46A-4B44-BC8F-7F544ECAC421}" dt="2024-10-24T11:22:31.242" v="889" actId="1076"/>
          <ac:picMkLst>
            <pc:docMk/>
            <pc:sldMk cId="3378685897" sldId="303"/>
            <ac:picMk id="3" creationId="{A90585D9-A97A-7890-D5C6-9840EEC444CC}"/>
          </ac:picMkLst>
        </pc:picChg>
        <pc:picChg chg="del">
          <ac:chgData name="Baumann Isabella" userId="424d5e90-6c04-4936-8a0e-558c7905ec66" providerId="ADAL" clId="{C9EB5628-E46A-4B44-BC8F-7F544ECAC421}" dt="2024-10-24T11:22:24.101" v="885" actId="478"/>
          <ac:picMkLst>
            <pc:docMk/>
            <pc:sldMk cId="3378685897" sldId="303"/>
            <ac:picMk id="21" creationId="{82BF6988-5B7B-52E9-E345-6C58EB435BCE}"/>
          </ac:picMkLst>
        </pc:picChg>
        <pc:picChg chg="del">
          <ac:chgData name="Baumann Isabella" userId="424d5e90-6c04-4936-8a0e-558c7905ec66" providerId="ADAL" clId="{C9EB5628-E46A-4B44-BC8F-7F544ECAC421}" dt="2024-10-24T11:22:26" v="886" actId="478"/>
          <ac:picMkLst>
            <pc:docMk/>
            <pc:sldMk cId="3378685897" sldId="303"/>
            <ac:picMk id="23" creationId="{8328D512-60D6-01B1-91A3-F32DA023FBD1}"/>
          </ac:picMkLst>
        </pc:picChg>
      </pc:sldChg>
      <pc:sldChg chg="modSp add mod">
        <pc:chgData name="Baumann Isabella" userId="424d5e90-6c04-4936-8a0e-558c7905ec66" providerId="ADAL" clId="{C9EB5628-E46A-4B44-BC8F-7F544ECAC421}" dt="2024-10-24T11:22:56.119" v="890" actId="207"/>
        <pc:sldMkLst>
          <pc:docMk/>
          <pc:sldMk cId="295621020" sldId="304"/>
        </pc:sldMkLst>
        <pc:spChg chg="mod">
          <ac:chgData name="Baumann Isabella" userId="424d5e90-6c04-4936-8a0e-558c7905ec66" providerId="ADAL" clId="{C9EB5628-E46A-4B44-BC8F-7F544ECAC421}" dt="2024-10-24T11:21:40.619" v="884" actId="14100"/>
          <ac:spMkLst>
            <pc:docMk/>
            <pc:sldMk cId="295621020" sldId="304"/>
            <ac:spMk id="11" creationId="{B94C1D60-56C7-CB80-6AC1-110650958EBF}"/>
          </ac:spMkLst>
        </pc:spChg>
        <pc:spChg chg="mod">
          <ac:chgData name="Baumann Isabella" userId="424d5e90-6c04-4936-8a0e-558c7905ec66" providerId="ADAL" clId="{C9EB5628-E46A-4B44-BC8F-7F544ECAC421}" dt="2024-10-24T11:22:56.119" v="890" actId="207"/>
          <ac:spMkLst>
            <pc:docMk/>
            <pc:sldMk cId="295621020" sldId="304"/>
            <ac:spMk id="12" creationId="{0CFF5CF5-E8B0-F3E7-37BE-9783D2E3EFEC}"/>
          </ac:spMkLst>
        </pc:spChg>
      </pc:sldChg>
      <pc:sldChg chg="add del">
        <pc:chgData name="Baumann Isabella" userId="424d5e90-6c04-4936-8a0e-558c7905ec66" providerId="ADAL" clId="{C9EB5628-E46A-4B44-BC8F-7F544ECAC421}" dt="2024-10-24T11:20:23.003" v="858"/>
        <pc:sldMkLst>
          <pc:docMk/>
          <pc:sldMk cId="3956754932" sldId="304"/>
        </pc:sldMkLst>
      </pc:sldChg>
      <pc:sldChg chg="add del">
        <pc:chgData name="Baumann Isabella" userId="424d5e90-6c04-4936-8a0e-558c7905ec66" providerId="ADAL" clId="{C9EB5628-E46A-4B44-BC8F-7F544ECAC421}" dt="2024-10-24T11:21:02.791" v="877"/>
        <pc:sldMkLst>
          <pc:docMk/>
          <pc:sldMk cId="171198144" sldId="305"/>
        </pc:sldMkLst>
      </pc:sldChg>
      <pc:sldChg chg="modSp add mod">
        <pc:chgData name="Baumann Isabella" userId="424d5e90-6c04-4936-8a0e-558c7905ec66" providerId="ADAL" clId="{C9EB5628-E46A-4B44-BC8F-7F544ECAC421}" dt="2024-10-24T11:23:54.628" v="915" actId="255"/>
        <pc:sldMkLst>
          <pc:docMk/>
          <pc:sldMk cId="1453845225" sldId="305"/>
        </pc:sldMkLst>
        <pc:spChg chg="mod">
          <ac:chgData name="Baumann Isabella" userId="424d5e90-6c04-4936-8a0e-558c7905ec66" providerId="ADAL" clId="{C9EB5628-E46A-4B44-BC8F-7F544ECAC421}" dt="2024-10-24T11:23:54.628" v="915" actId="255"/>
          <ac:spMkLst>
            <pc:docMk/>
            <pc:sldMk cId="1453845225" sldId="305"/>
            <ac:spMk id="11" creationId="{471AC69D-41C9-81B0-C814-099F67176A5C}"/>
          </ac:spMkLst>
        </pc:spChg>
        <pc:spChg chg="mod">
          <ac:chgData name="Baumann Isabella" userId="424d5e90-6c04-4936-8a0e-558c7905ec66" providerId="ADAL" clId="{C9EB5628-E46A-4B44-BC8F-7F544ECAC421}" dt="2024-10-24T11:23:25.154" v="906" actId="207"/>
          <ac:spMkLst>
            <pc:docMk/>
            <pc:sldMk cId="1453845225" sldId="305"/>
            <ac:spMk id="12" creationId="{027E043A-6650-431F-E537-2D1FBC4DFEB3}"/>
          </ac:spMkLst>
        </pc:spChg>
      </pc:sldChg>
      <pc:sldChg chg="addSp delSp modSp add mod">
        <pc:chgData name="Baumann Isabella" userId="424d5e90-6c04-4936-8a0e-558c7905ec66" providerId="ADAL" clId="{C9EB5628-E46A-4B44-BC8F-7F544ECAC421}" dt="2024-10-24T11:25:53.163" v="935" actId="1076"/>
        <pc:sldMkLst>
          <pc:docMk/>
          <pc:sldMk cId="1939316925" sldId="306"/>
        </pc:sldMkLst>
        <pc:spChg chg="add del mod">
          <ac:chgData name="Baumann Isabella" userId="424d5e90-6c04-4936-8a0e-558c7905ec66" providerId="ADAL" clId="{C9EB5628-E46A-4B44-BC8F-7F544ECAC421}" dt="2024-10-24T11:25:08.357" v="921" actId="478"/>
          <ac:spMkLst>
            <pc:docMk/>
            <pc:sldMk cId="1939316925" sldId="306"/>
            <ac:spMk id="3" creationId="{3F25DD62-5E8E-CECE-E747-4A900FCBB6F0}"/>
          </ac:spMkLst>
        </pc:spChg>
        <pc:spChg chg="add del mod">
          <ac:chgData name="Baumann Isabella" userId="424d5e90-6c04-4936-8a0e-558c7905ec66" providerId="ADAL" clId="{C9EB5628-E46A-4B44-BC8F-7F544ECAC421}" dt="2024-10-24T11:25:05.006" v="920" actId="478"/>
          <ac:spMkLst>
            <pc:docMk/>
            <pc:sldMk cId="1939316925" sldId="306"/>
            <ac:spMk id="5" creationId="{B5C4E8E0-E9CD-7692-F871-D9FF7D01EAE8}"/>
          </ac:spMkLst>
        </pc:spChg>
        <pc:spChg chg="add del mod">
          <ac:chgData name="Baumann Isabella" userId="424d5e90-6c04-4936-8a0e-558c7905ec66" providerId="ADAL" clId="{C9EB5628-E46A-4B44-BC8F-7F544ECAC421}" dt="2024-10-24T11:25:05.006" v="920" actId="478"/>
          <ac:spMkLst>
            <pc:docMk/>
            <pc:sldMk cId="1939316925" sldId="306"/>
            <ac:spMk id="7" creationId="{56E0076F-9162-1F64-B1DF-745470D52785}"/>
          </ac:spMkLst>
        </pc:spChg>
        <pc:spChg chg="add del mod">
          <ac:chgData name="Baumann Isabella" userId="424d5e90-6c04-4936-8a0e-558c7905ec66" providerId="ADAL" clId="{C9EB5628-E46A-4B44-BC8F-7F544ECAC421}" dt="2024-10-24T11:25:13.025" v="922" actId="478"/>
          <ac:spMkLst>
            <pc:docMk/>
            <pc:sldMk cId="1939316925" sldId="306"/>
            <ac:spMk id="9" creationId="{8FEA2E17-8ED7-0973-DDD4-AC3150019579}"/>
          </ac:spMkLst>
        </pc:spChg>
        <pc:spChg chg="add del mod">
          <ac:chgData name="Baumann Isabella" userId="424d5e90-6c04-4936-8a0e-558c7905ec66" providerId="ADAL" clId="{C9EB5628-E46A-4B44-BC8F-7F544ECAC421}" dt="2024-10-24T11:25:13.025" v="922" actId="478"/>
          <ac:spMkLst>
            <pc:docMk/>
            <pc:sldMk cId="1939316925" sldId="306"/>
            <ac:spMk id="11" creationId="{BCFC56D8-0657-1E4D-8CBA-83986FDC46CB}"/>
          </ac:spMkLst>
        </pc:spChg>
        <pc:spChg chg="add del mod">
          <ac:chgData name="Baumann Isabella" userId="424d5e90-6c04-4936-8a0e-558c7905ec66" providerId="ADAL" clId="{C9EB5628-E46A-4B44-BC8F-7F544ECAC421}" dt="2024-10-24T11:25:16.038" v="923" actId="478"/>
          <ac:spMkLst>
            <pc:docMk/>
            <pc:sldMk cId="1939316925" sldId="306"/>
            <ac:spMk id="13" creationId="{AB0DD569-2493-BEDD-1916-77188B05E0CC}"/>
          </ac:spMkLst>
        </pc:spChg>
        <pc:spChg chg="add del mod">
          <ac:chgData name="Baumann Isabella" userId="424d5e90-6c04-4936-8a0e-558c7905ec66" providerId="ADAL" clId="{C9EB5628-E46A-4B44-BC8F-7F544ECAC421}" dt="2024-10-24T11:25:16.038" v="923" actId="478"/>
          <ac:spMkLst>
            <pc:docMk/>
            <pc:sldMk cId="1939316925" sldId="306"/>
            <ac:spMk id="15" creationId="{F1D7FCCB-7CB2-CDB5-7C12-7680226A691D}"/>
          </ac:spMkLst>
        </pc:spChg>
        <pc:spChg chg="add mod">
          <ac:chgData name="Baumann Isabella" userId="424d5e90-6c04-4936-8a0e-558c7905ec66" providerId="ADAL" clId="{C9EB5628-E46A-4B44-BC8F-7F544ECAC421}" dt="2024-10-24T11:25:45.260" v="933" actId="1076"/>
          <ac:spMkLst>
            <pc:docMk/>
            <pc:sldMk cId="1939316925" sldId="306"/>
            <ac:spMk id="19" creationId="{89A456DB-C106-4690-A673-9C57F98B3833}"/>
          </ac:spMkLst>
        </pc:spChg>
        <pc:spChg chg="del">
          <ac:chgData name="Baumann Isabella" userId="424d5e90-6c04-4936-8a0e-558c7905ec66" providerId="ADAL" clId="{C9EB5628-E46A-4B44-BC8F-7F544ECAC421}" dt="2024-10-24T11:25:05.006" v="920" actId="478"/>
          <ac:spMkLst>
            <pc:docMk/>
            <pc:sldMk cId="1939316925" sldId="306"/>
            <ac:spMk id="3160" creationId="{3A0A3984-868C-6289-7F00-C2CC78D85847}"/>
          </ac:spMkLst>
        </pc:spChg>
        <pc:spChg chg="del">
          <ac:chgData name="Baumann Isabella" userId="424d5e90-6c04-4936-8a0e-558c7905ec66" providerId="ADAL" clId="{C9EB5628-E46A-4B44-BC8F-7F544ECAC421}" dt="2024-10-24T11:25:01.676" v="919" actId="478"/>
          <ac:spMkLst>
            <pc:docMk/>
            <pc:sldMk cId="1939316925" sldId="306"/>
            <ac:spMk id="3161" creationId="{CCE9EFC2-8A09-27E0-4726-42DF12304F94}"/>
          </ac:spMkLst>
        </pc:spChg>
        <pc:spChg chg="del">
          <ac:chgData name="Baumann Isabella" userId="424d5e90-6c04-4936-8a0e-558c7905ec66" providerId="ADAL" clId="{C9EB5628-E46A-4B44-BC8F-7F544ECAC421}" dt="2024-10-24T11:25:05.006" v="920" actId="478"/>
          <ac:spMkLst>
            <pc:docMk/>
            <pc:sldMk cId="1939316925" sldId="306"/>
            <ac:spMk id="3162" creationId="{8875F1D8-F0BD-1482-C016-3D4F89A0EAD1}"/>
          </ac:spMkLst>
        </pc:spChg>
        <pc:spChg chg="del">
          <ac:chgData name="Baumann Isabella" userId="424d5e90-6c04-4936-8a0e-558c7905ec66" providerId="ADAL" clId="{C9EB5628-E46A-4B44-BC8F-7F544ECAC421}" dt="2024-10-24T11:25:01.676" v="919" actId="478"/>
          <ac:spMkLst>
            <pc:docMk/>
            <pc:sldMk cId="1939316925" sldId="306"/>
            <ac:spMk id="3163" creationId="{57E94B48-FEFC-1528-F283-81D378D8B0D3}"/>
          </ac:spMkLst>
        </pc:spChg>
        <pc:spChg chg="del">
          <ac:chgData name="Baumann Isabella" userId="424d5e90-6c04-4936-8a0e-558c7905ec66" providerId="ADAL" clId="{C9EB5628-E46A-4B44-BC8F-7F544ECAC421}" dt="2024-10-24T11:25:13.025" v="922" actId="478"/>
          <ac:spMkLst>
            <pc:docMk/>
            <pc:sldMk cId="1939316925" sldId="306"/>
            <ac:spMk id="3164" creationId="{341FF5E2-443B-32CE-4F62-02F3F625DC95}"/>
          </ac:spMkLst>
        </pc:spChg>
        <pc:spChg chg="del">
          <ac:chgData name="Baumann Isabella" userId="424d5e90-6c04-4936-8a0e-558c7905ec66" providerId="ADAL" clId="{C9EB5628-E46A-4B44-BC8F-7F544ECAC421}" dt="2024-10-24T11:25:19.255" v="925" actId="478"/>
          <ac:spMkLst>
            <pc:docMk/>
            <pc:sldMk cId="1939316925" sldId="306"/>
            <ac:spMk id="3165" creationId="{63ED1E2D-61D2-AA93-5487-0D94BF46245D}"/>
          </ac:spMkLst>
        </pc:spChg>
        <pc:spChg chg="del">
          <ac:chgData name="Baumann Isabella" userId="424d5e90-6c04-4936-8a0e-558c7905ec66" providerId="ADAL" clId="{C9EB5628-E46A-4B44-BC8F-7F544ECAC421}" dt="2024-10-24T11:25:17.754" v="924" actId="478"/>
          <ac:spMkLst>
            <pc:docMk/>
            <pc:sldMk cId="1939316925" sldId="306"/>
            <ac:spMk id="3166" creationId="{9C35248D-2DF0-D121-3CC0-666208797CAA}"/>
          </ac:spMkLst>
        </pc:spChg>
        <pc:spChg chg="del">
          <ac:chgData name="Baumann Isabella" userId="424d5e90-6c04-4936-8a0e-558c7905ec66" providerId="ADAL" clId="{C9EB5628-E46A-4B44-BC8F-7F544ECAC421}" dt="2024-10-24T11:25:20.879" v="926" actId="478"/>
          <ac:spMkLst>
            <pc:docMk/>
            <pc:sldMk cId="1939316925" sldId="306"/>
            <ac:spMk id="3167" creationId="{C79DFDD8-A124-A678-9D59-3B6847DAF402}"/>
          </ac:spMkLst>
        </pc:spChg>
        <pc:spChg chg="del">
          <ac:chgData name="Baumann Isabella" userId="424d5e90-6c04-4936-8a0e-558c7905ec66" providerId="ADAL" clId="{C9EB5628-E46A-4B44-BC8F-7F544ECAC421}" dt="2024-10-24T11:25:01.676" v="919" actId="478"/>
          <ac:spMkLst>
            <pc:docMk/>
            <pc:sldMk cId="1939316925" sldId="306"/>
            <ac:spMk id="3179" creationId="{192D9488-8066-1E3A-63FE-1E58CDE3B138}"/>
          </ac:spMkLst>
        </pc:spChg>
        <pc:spChg chg="del">
          <ac:chgData name="Baumann Isabella" userId="424d5e90-6c04-4936-8a0e-558c7905ec66" providerId="ADAL" clId="{C9EB5628-E46A-4B44-BC8F-7F544ECAC421}" dt="2024-10-24T11:25:13.025" v="922" actId="478"/>
          <ac:spMkLst>
            <pc:docMk/>
            <pc:sldMk cId="1939316925" sldId="306"/>
            <ac:spMk id="3180" creationId="{2E755A1D-921E-0F80-FE33-4E42D731CD8A}"/>
          </ac:spMkLst>
        </pc:spChg>
        <pc:grpChg chg="del">
          <ac:chgData name="Baumann Isabella" userId="424d5e90-6c04-4936-8a0e-558c7905ec66" providerId="ADAL" clId="{C9EB5628-E46A-4B44-BC8F-7F544ECAC421}" dt="2024-10-24T11:25:01.676" v="919" actId="478"/>
          <ac:grpSpMkLst>
            <pc:docMk/>
            <pc:sldMk cId="1939316925" sldId="306"/>
            <ac:grpSpMk id="3168" creationId="{C8B43F6B-1411-01A4-8BBD-BD25E2FDD13E}"/>
          </ac:grpSpMkLst>
        </pc:grpChg>
        <pc:grpChg chg="del">
          <ac:chgData name="Baumann Isabella" userId="424d5e90-6c04-4936-8a0e-558c7905ec66" providerId="ADAL" clId="{C9EB5628-E46A-4B44-BC8F-7F544ECAC421}" dt="2024-10-24T11:25:01.676" v="919" actId="478"/>
          <ac:grpSpMkLst>
            <pc:docMk/>
            <pc:sldMk cId="1939316925" sldId="306"/>
            <ac:grpSpMk id="3171" creationId="{06775AA6-ABB2-EB84-66F1-A0BC359A6C0A}"/>
          </ac:grpSpMkLst>
        </pc:grpChg>
        <pc:grpChg chg="del">
          <ac:chgData name="Baumann Isabella" userId="424d5e90-6c04-4936-8a0e-558c7905ec66" providerId="ADAL" clId="{C9EB5628-E46A-4B44-BC8F-7F544ECAC421}" dt="2024-10-24T11:25:01.676" v="919" actId="478"/>
          <ac:grpSpMkLst>
            <pc:docMk/>
            <pc:sldMk cId="1939316925" sldId="306"/>
            <ac:grpSpMk id="3174" creationId="{E895F3EF-C7A9-9F5B-56A2-17EFD28B8528}"/>
          </ac:grpSpMkLst>
        </pc:grpChg>
        <pc:picChg chg="add mod">
          <ac:chgData name="Baumann Isabella" userId="424d5e90-6c04-4936-8a0e-558c7905ec66" providerId="ADAL" clId="{C9EB5628-E46A-4B44-BC8F-7F544ECAC421}" dt="2024-10-24T11:25:53.163" v="935" actId="1076"/>
          <ac:picMkLst>
            <pc:docMk/>
            <pc:sldMk cId="1939316925" sldId="306"/>
            <ac:picMk id="17" creationId="{435036B6-C7D5-039D-A3A3-F6A0B5BAF648}"/>
          </ac:picMkLst>
        </pc:picChg>
      </pc:sldChg>
      <pc:sldChg chg="add del">
        <pc:chgData name="Baumann Isabella" userId="424d5e90-6c04-4936-8a0e-558c7905ec66" providerId="ADAL" clId="{C9EB5628-E46A-4B44-BC8F-7F544ECAC421}" dt="2024-10-24T11:23:28" v="908"/>
        <pc:sldMkLst>
          <pc:docMk/>
          <pc:sldMk cId="3862170850" sldId="306"/>
        </pc:sldMkLst>
      </pc:sldChg>
      <pc:sldChg chg="add del">
        <pc:chgData name="Baumann Isabella" userId="424d5e90-6c04-4936-8a0e-558c7905ec66" providerId="ADAL" clId="{C9EB5628-E46A-4B44-BC8F-7F544ECAC421}" dt="2024-10-24T11:23:32.736" v="910"/>
        <pc:sldMkLst>
          <pc:docMk/>
          <pc:sldMk cId="4240603992" sldId="306"/>
        </pc:sldMkLst>
      </pc:sldChg>
      <pc:sldChg chg="delSp mod">
        <pc:chgData name="Baumann Isabella" userId="424d5e90-6c04-4936-8a0e-558c7905ec66" providerId="ADAL" clId="{C9EB5628-E46A-4B44-BC8F-7F544ECAC421}" dt="2024-10-24T19:36:13.688" v="1069" actId="478"/>
        <pc:sldMkLst>
          <pc:docMk/>
          <pc:sldMk cId="1494188522" sldId="307"/>
        </pc:sldMkLst>
        <pc:spChg chg="del">
          <ac:chgData name="Baumann Isabella" userId="424d5e90-6c04-4936-8a0e-558c7905ec66" providerId="ADAL" clId="{C9EB5628-E46A-4B44-BC8F-7F544ECAC421}" dt="2024-10-24T19:36:13.688" v="1069" actId="478"/>
          <ac:spMkLst>
            <pc:docMk/>
            <pc:sldMk cId="1494188522" sldId="307"/>
            <ac:spMk id="4" creationId="{900394A3-FAD0-5E95-BD5A-FEE06BA9A974}"/>
          </ac:spMkLst>
        </pc:spChg>
      </pc:sldChg>
      <pc:sldChg chg="delSp modSp mod">
        <pc:chgData name="Baumann Isabella" userId="424d5e90-6c04-4936-8a0e-558c7905ec66" providerId="ADAL" clId="{C9EB5628-E46A-4B44-BC8F-7F544ECAC421}" dt="2024-10-24T19:35:45.239" v="1068" actId="1076"/>
        <pc:sldMkLst>
          <pc:docMk/>
          <pc:sldMk cId="451985284" sldId="309"/>
        </pc:sldMkLst>
        <pc:spChg chg="del">
          <ac:chgData name="Baumann Isabella" userId="424d5e90-6c04-4936-8a0e-558c7905ec66" providerId="ADAL" clId="{C9EB5628-E46A-4B44-BC8F-7F544ECAC421}" dt="2024-10-24T19:35:36.153" v="1067" actId="478"/>
          <ac:spMkLst>
            <pc:docMk/>
            <pc:sldMk cId="451985284" sldId="309"/>
            <ac:spMk id="3" creationId="{1E8C75EA-9D6B-3676-4C98-43D0C16751ED}"/>
          </ac:spMkLst>
        </pc:spChg>
        <pc:picChg chg="mod">
          <ac:chgData name="Baumann Isabella" userId="424d5e90-6c04-4936-8a0e-558c7905ec66" providerId="ADAL" clId="{C9EB5628-E46A-4B44-BC8F-7F544ECAC421}" dt="2024-10-24T19:35:45.239" v="1068" actId="1076"/>
          <ac:picMkLst>
            <pc:docMk/>
            <pc:sldMk cId="451985284" sldId="309"/>
            <ac:picMk id="6" creationId="{98A7AD50-2D32-56CC-0E12-54019BF043CA}"/>
          </ac:picMkLst>
        </pc:picChg>
      </pc:sldChg>
      <pc:sldChg chg="modSp mod">
        <pc:chgData name="Baumann Isabella" userId="424d5e90-6c04-4936-8a0e-558c7905ec66" providerId="ADAL" clId="{C9EB5628-E46A-4B44-BC8F-7F544ECAC421}" dt="2024-10-24T19:34:35.162" v="1066" actId="1076"/>
        <pc:sldMkLst>
          <pc:docMk/>
          <pc:sldMk cId="940852264" sldId="313"/>
        </pc:sldMkLst>
        <pc:picChg chg="mod">
          <ac:chgData name="Baumann Isabella" userId="424d5e90-6c04-4936-8a0e-558c7905ec66" providerId="ADAL" clId="{C9EB5628-E46A-4B44-BC8F-7F544ECAC421}" dt="2024-10-24T19:34:35.162" v="1066" actId="1076"/>
          <ac:picMkLst>
            <pc:docMk/>
            <pc:sldMk cId="940852264" sldId="313"/>
            <ac:picMk id="3" creationId="{033C5801-09AA-F039-3D65-4E4200FCF98F}"/>
          </ac:picMkLst>
        </pc:picChg>
      </pc:sldChg>
      <pc:sldChg chg="addSp delSp modSp mod">
        <pc:chgData name="Baumann Isabella" userId="424d5e90-6c04-4936-8a0e-558c7905ec66" providerId="ADAL" clId="{C9EB5628-E46A-4B44-BC8F-7F544ECAC421}" dt="2024-10-24T19:34:20.879" v="1064" actId="1076"/>
        <pc:sldMkLst>
          <pc:docMk/>
          <pc:sldMk cId="1869658414" sldId="314"/>
        </pc:sldMkLst>
        <pc:spChg chg="del">
          <ac:chgData name="Baumann Isabella" userId="424d5e90-6c04-4936-8a0e-558c7905ec66" providerId="ADAL" clId="{C9EB5628-E46A-4B44-BC8F-7F544ECAC421}" dt="2024-10-24T19:34:13.537" v="1060" actId="478"/>
          <ac:spMkLst>
            <pc:docMk/>
            <pc:sldMk cId="1869658414" sldId="314"/>
            <ac:spMk id="2" creationId="{065D3A00-28E2-7B53-C4BB-B512532A559E}"/>
          </ac:spMkLst>
        </pc:spChg>
        <pc:spChg chg="del">
          <ac:chgData name="Baumann Isabella" userId="424d5e90-6c04-4936-8a0e-558c7905ec66" providerId="ADAL" clId="{C9EB5628-E46A-4B44-BC8F-7F544ECAC421}" dt="2024-10-24T19:34:11.873" v="1059" actId="478"/>
          <ac:spMkLst>
            <pc:docMk/>
            <pc:sldMk cId="1869658414" sldId="314"/>
            <ac:spMk id="3" creationId="{1E8C75EA-9D6B-3676-4C98-43D0C16751ED}"/>
          </ac:spMkLst>
        </pc:spChg>
        <pc:spChg chg="del">
          <ac:chgData name="Baumann Isabella" userId="424d5e90-6c04-4936-8a0e-558c7905ec66" providerId="ADAL" clId="{C9EB5628-E46A-4B44-BC8F-7F544ECAC421}" dt="2024-10-24T19:34:17.433" v="1062" actId="478"/>
          <ac:spMkLst>
            <pc:docMk/>
            <pc:sldMk cId="1869658414" sldId="314"/>
            <ac:spMk id="4" creationId="{900394A3-FAD0-5E95-BD5A-FEE06BA9A974}"/>
          </ac:spMkLst>
        </pc:spChg>
        <pc:picChg chg="add del mod">
          <ac:chgData name="Baumann Isabella" userId="424d5e90-6c04-4936-8a0e-558c7905ec66" providerId="ADAL" clId="{C9EB5628-E46A-4B44-BC8F-7F544ECAC421}" dt="2024-10-24T19:34:20.879" v="1064" actId="1076"/>
          <ac:picMkLst>
            <pc:docMk/>
            <pc:sldMk cId="1869658414" sldId="314"/>
            <ac:picMk id="5" creationId="{5DB7A175-A756-AF1F-9D2E-32CC3E79013A}"/>
          </ac:picMkLst>
        </pc:picChg>
      </pc:sldChg>
      <pc:sldChg chg="modSp add mod">
        <pc:chgData name="Baumann Isabella" userId="424d5e90-6c04-4936-8a0e-558c7905ec66" providerId="ADAL" clId="{C9EB5628-E46A-4B44-BC8F-7F544ECAC421}" dt="2024-10-24T20:56:42.490" v="1079" actId="20577"/>
        <pc:sldMkLst>
          <pc:docMk/>
          <pc:sldMk cId="1403400226" sldId="318"/>
        </pc:sldMkLst>
        <pc:spChg chg="mod">
          <ac:chgData name="Baumann Isabella" userId="424d5e90-6c04-4936-8a0e-558c7905ec66" providerId="ADAL" clId="{C9EB5628-E46A-4B44-BC8F-7F544ECAC421}" dt="2024-10-24T20:56:42.490" v="1079" actId="20577"/>
          <ac:spMkLst>
            <pc:docMk/>
            <pc:sldMk cId="1403400226" sldId="318"/>
            <ac:spMk id="4" creationId="{673824CE-3EE2-B418-22EF-8D76F697993C}"/>
          </ac:spMkLst>
        </pc:spChg>
        <pc:spChg chg="mod">
          <ac:chgData name="Baumann Isabella" userId="424d5e90-6c04-4936-8a0e-558c7905ec66" providerId="ADAL" clId="{C9EB5628-E46A-4B44-BC8F-7F544ECAC421}" dt="2024-10-24T20:56:38.850" v="1072" actId="20577"/>
          <ac:spMkLst>
            <pc:docMk/>
            <pc:sldMk cId="1403400226" sldId="318"/>
            <ac:spMk id="5" creationId="{CE0EBBEA-48FE-17D7-E28D-C67C47182511}"/>
          </ac:spMkLst>
        </pc:spChg>
      </pc:sldChg>
      <pc:sldChg chg="addSp delSp modSp add mod">
        <pc:chgData name="Baumann Isabella" userId="424d5e90-6c04-4936-8a0e-558c7905ec66" providerId="ADAL" clId="{C9EB5628-E46A-4B44-BC8F-7F544ECAC421}" dt="2024-10-24T21:02:18.974" v="1178" actId="1076"/>
        <pc:sldMkLst>
          <pc:docMk/>
          <pc:sldMk cId="4248661702" sldId="319"/>
        </pc:sldMkLst>
        <pc:spChg chg="del">
          <ac:chgData name="Baumann Isabella" userId="424d5e90-6c04-4936-8a0e-558c7905ec66" providerId="ADAL" clId="{C9EB5628-E46A-4B44-BC8F-7F544ECAC421}" dt="2024-10-24T20:57:03.600" v="1082" actId="478"/>
          <ac:spMkLst>
            <pc:docMk/>
            <pc:sldMk cId="4248661702" sldId="319"/>
            <ac:spMk id="4" creationId="{6831AA5F-25F9-7A2A-5879-32E79CF23E22}"/>
          </ac:spMkLst>
        </pc:spChg>
        <pc:spChg chg="del">
          <ac:chgData name="Baumann Isabella" userId="424d5e90-6c04-4936-8a0e-558c7905ec66" providerId="ADAL" clId="{C9EB5628-E46A-4B44-BC8F-7F544ECAC421}" dt="2024-10-24T20:57:01.225" v="1081" actId="478"/>
          <ac:spMkLst>
            <pc:docMk/>
            <pc:sldMk cId="4248661702" sldId="319"/>
            <ac:spMk id="5" creationId="{440D2D9E-0174-3CC6-A69F-B967A81E4C7D}"/>
          </ac:spMkLst>
        </pc:spChg>
        <pc:spChg chg="add mod">
          <ac:chgData name="Baumann Isabella" userId="424d5e90-6c04-4936-8a0e-558c7905ec66" providerId="ADAL" clId="{C9EB5628-E46A-4B44-BC8F-7F544ECAC421}" dt="2024-10-24T21:02:18.974" v="1178" actId="1076"/>
          <ac:spMkLst>
            <pc:docMk/>
            <pc:sldMk cId="4248661702" sldId="319"/>
            <ac:spMk id="17" creationId="{CC75E953-EE58-56B9-C80B-A78B753044EA}"/>
          </ac:spMkLst>
        </pc:spChg>
        <pc:picChg chg="add mod">
          <ac:chgData name="Baumann Isabella" userId="424d5e90-6c04-4936-8a0e-558c7905ec66" providerId="ADAL" clId="{C9EB5628-E46A-4B44-BC8F-7F544ECAC421}" dt="2024-10-24T20:57:18.287" v="1086" actId="1076"/>
          <ac:picMkLst>
            <pc:docMk/>
            <pc:sldMk cId="4248661702" sldId="319"/>
            <ac:picMk id="2" creationId="{6BB1F785-8EDB-4E14-B618-866BD275E3EA}"/>
          </ac:picMkLst>
        </pc:picChg>
        <pc:picChg chg="add mod">
          <ac:chgData name="Baumann Isabella" userId="424d5e90-6c04-4936-8a0e-558c7905ec66" providerId="ADAL" clId="{C9EB5628-E46A-4B44-BC8F-7F544ECAC421}" dt="2024-10-24T20:57:28.987" v="1092" actId="1076"/>
          <ac:picMkLst>
            <pc:docMk/>
            <pc:sldMk cId="4248661702" sldId="319"/>
            <ac:picMk id="3" creationId="{858E5D8F-ADEA-67A3-AD1D-97C307E5959D}"/>
          </ac:picMkLst>
        </pc:picChg>
        <pc:picChg chg="add mod">
          <ac:chgData name="Baumann Isabella" userId="424d5e90-6c04-4936-8a0e-558c7905ec66" providerId="ADAL" clId="{C9EB5628-E46A-4B44-BC8F-7F544ECAC421}" dt="2024-10-24T20:57:40.703" v="1096" actId="1076"/>
          <ac:picMkLst>
            <pc:docMk/>
            <pc:sldMk cId="4248661702" sldId="319"/>
            <ac:picMk id="6" creationId="{8ADD80A4-1C76-1B34-4657-C2A5C184C2F6}"/>
          </ac:picMkLst>
        </pc:picChg>
        <pc:picChg chg="add mod">
          <ac:chgData name="Baumann Isabella" userId="424d5e90-6c04-4936-8a0e-558c7905ec66" providerId="ADAL" clId="{C9EB5628-E46A-4B44-BC8F-7F544ECAC421}" dt="2024-10-24T20:58:23.585" v="1103" actId="1076"/>
          <ac:picMkLst>
            <pc:docMk/>
            <pc:sldMk cId="4248661702" sldId="319"/>
            <ac:picMk id="8" creationId="{129CC51A-AB8F-E516-983C-FD94BCAF5703}"/>
          </ac:picMkLst>
        </pc:picChg>
        <pc:picChg chg="add mod">
          <ac:chgData name="Baumann Isabella" userId="424d5e90-6c04-4936-8a0e-558c7905ec66" providerId="ADAL" clId="{C9EB5628-E46A-4B44-BC8F-7F544ECAC421}" dt="2024-10-24T20:59:03.967" v="1110" actId="1076"/>
          <ac:picMkLst>
            <pc:docMk/>
            <pc:sldMk cId="4248661702" sldId="319"/>
            <ac:picMk id="10" creationId="{C1C1C012-5826-6EFC-E4AD-C7995CDBD579}"/>
          </ac:picMkLst>
        </pc:picChg>
        <pc:picChg chg="add mod">
          <ac:chgData name="Baumann Isabella" userId="424d5e90-6c04-4936-8a0e-558c7905ec66" providerId="ADAL" clId="{C9EB5628-E46A-4B44-BC8F-7F544ECAC421}" dt="2024-10-24T21:00:08.333" v="1116" actId="1076"/>
          <ac:picMkLst>
            <pc:docMk/>
            <pc:sldMk cId="4248661702" sldId="319"/>
            <ac:picMk id="12" creationId="{13D999B7-9D46-4312-1ABB-721BCEB4C0EA}"/>
          </ac:picMkLst>
        </pc:picChg>
        <pc:picChg chg="add mod">
          <ac:chgData name="Baumann Isabella" userId="424d5e90-6c04-4936-8a0e-558c7905ec66" providerId="ADAL" clId="{C9EB5628-E46A-4B44-BC8F-7F544ECAC421}" dt="2024-10-24T21:01:48.548" v="1130" actId="14826"/>
          <ac:picMkLst>
            <pc:docMk/>
            <pc:sldMk cId="4248661702" sldId="319"/>
            <ac:picMk id="14" creationId="{177B0E8A-434F-9BD0-6C5E-05FB74831778}"/>
          </ac:picMkLst>
        </pc:picChg>
        <pc:picChg chg="add mod">
          <ac:chgData name="Baumann Isabella" userId="424d5e90-6c04-4936-8a0e-558c7905ec66" providerId="ADAL" clId="{C9EB5628-E46A-4B44-BC8F-7F544ECAC421}" dt="2024-10-24T21:01:31.591" v="1129" actId="14100"/>
          <ac:picMkLst>
            <pc:docMk/>
            <pc:sldMk cId="4248661702" sldId="319"/>
            <ac:picMk id="16" creationId="{EF087DD1-037B-8D5F-0BCF-E4539DEF9DB1}"/>
          </ac:picMkLst>
        </pc:picChg>
      </pc:sldChg>
      <pc:sldMasterChg chg="addSldLayout delSldLayout">
        <pc:chgData name="Baumann Isabella" userId="424d5e90-6c04-4936-8a0e-558c7905ec66" providerId="ADAL" clId="{C9EB5628-E46A-4B44-BC8F-7F544ECAC421}" dt="2024-10-24T11:37:52.049" v="1054" actId="47"/>
        <pc:sldMasterMkLst>
          <pc:docMk/>
          <pc:sldMasterMk cId="0" sldId="2147483680"/>
        </pc:sldMasterMkLst>
        <pc:sldLayoutChg chg="add del">
          <pc:chgData name="Baumann Isabella" userId="424d5e90-6c04-4936-8a0e-558c7905ec66" providerId="ADAL" clId="{C9EB5628-E46A-4B44-BC8F-7F544ECAC421}" dt="2024-10-24T11:30:10.177" v="1002" actId="47"/>
          <pc:sldLayoutMkLst>
            <pc:docMk/>
            <pc:sldMasterMk cId="0" sldId="2147483680"/>
            <pc:sldLayoutMk cId="0" sldId="2147483651"/>
          </pc:sldLayoutMkLst>
        </pc:sldLayoutChg>
        <pc:sldLayoutChg chg="del">
          <pc:chgData name="Baumann Isabella" userId="424d5e90-6c04-4936-8a0e-558c7905ec66" providerId="ADAL" clId="{C9EB5628-E46A-4B44-BC8F-7F544ECAC421}" dt="2024-10-24T11:37:52.049" v="1054" actId="47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Baumann Isabella" userId="424d5e90-6c04-4936-8a0e-558c7905ec66" providerId="ADAL" clId="{C9EB5628-E46A-4B44-BC8F-7F544ECAC421}" dt="2024-10-24T11:30:05.799" v="1000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Baumann Isabella" userId="424d5e90-6c04-4936-8a0e-558c7905ec66" providerId="ADAL" clId="{C9EB5628-E46A-4B44-BC8F-7F544ECAC421}" dt="2024-10-24T11:37:40.276" v="1045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Baumann Isabella" userId="424d5e90-6c04-4936-8a0e-558c7905ec66" providerId="ADAL" clId="{C9EB5628-E46A-4B44-BC8F-7F544ECAC421}" dt="2024-10-24T11:37:49.557" v="1052" actId="47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Baumann Isabella" userId="424d5e90-6c04-4936-8a0e-558c7905ec66" providerId="ADAL" clId="{C9EB5628-E46A-4B44-BC8F-7F544ECAC421}" dt="2024-10-24T11:37:38.533" v="1042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Baumann Isabella" userId="424d5e90-6c04-4936-8a0e-558c7905ec66" providerId="ADAL" clId="{C9EB5628-E46A-4B44-BC8F-7F544ECAC421}" dt="2024-10-24T11:27:15.616" v="943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Baumann Isabella" userId="424d5e90-6c04-4936-8a0e-558c7905ec66" providerId="ADAL" clId="{C9EB5628-E46A-4B44-BC8F-7F544ECAC421}" dt="2024-10-24T11:37:45.368" v="1049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Baumann Isabella" userId="424d5e90-6c04-4936-8a0e-558c7905ec66" providerId="ADAL" clId="{C9EB5628-E46A-4B44-BC8F-7F544ECAC421}" dt="2024-10-24T11:37:38.933" v="1043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Baumann Isabella" userId="424d5e90-6c04-4936-8a0e-558c7905ec66" providerId="ADAL" clId="{C9EB5628-E46A-4B44-BC8F-7F544ECAC421}" dt="2024-10-24T09:59:43.998" v="66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Baumann Isabella" userId="424d5e90-6c04-4936-8a0e-558c7905ec66" providerId="ADAL" clId="{C9EB5628-E46A-4B44-BC8F-7F544ECAC421}" dt="2024-10-24T11:37:44.645" v="1048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Baumann Isabella" userId="424d5e90-6c04-4936-8a0e-558c7905ec66" providerId="ADAL" clId="{C9EB5628-E46A-4B44-BC8F-7F544ECAC421}" dt="2024-10-24T11:37:46.080" v="1050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Baumann Isabella" userId="424d5e90-6c04-4936-8a0e-558c7905ec66" providerId="ADAL" clId="{C9EB5628-E46A-4B44-BC8F-7F544ECAC421}" dt="2024-10-24T11:37:38.010" v="1041" actId="47"/>
          <pc:sldLayoutMkLst>
            <pc:docMk/>
            <pc:sldMasterMk cId="0" sldId="2147483680"/>
            <pc:sldLayoutMk cId="0" sldId="2147483677"/>
          </pc:sldLayoutMkLst>
        </pc:sldLayoutChg>
        <pc:sldLayoutChg chg="del">
          <pc:chgData name="Baumann Isabella" userId="424d5e90-6c04-4936-8a0e-558c7905ec66" providerId="ADAL" clId="{C9EB5628-E46A-4B44-BC8F-7F544ECAC421}" dt="2024-10-24T11:27:09.528" v="941" actId="47"/>
          <pc:sldLayoutMkLst>
            <pc:docMk/>
            <pc:sldMasterMk cId="0" sldId="2147483680"/>
            <pc:sldLayoutMk cId="0" sldId="2147483678"/>
          </pc:sldLayoutMkLst>
        </pc:sldLayoutChg>
      </pc:sldMasterChg>
      <pc:sldMasterChg chg="add del addSldLayout delSldLayout">
        <pc:chgData name="Baumann Isabella" userId="424d5e90-6c04-4936-8a0e-558c7905ec66" providerId="ADAL" clId="{C9EB5628-E46A-4B44-BC8F-7F544ECAC421}" dt="2024-10-24T11:26:52.167" v="939" actId="47"/>
        <pc:sldMasterMkLst>
          <pc:docMk/>
          <pc:sldMasterMk cId="0" sldId="2147483681"/>
        </pc:sldMasterMkLst>
        <pc:sldLayoutChg chg="add del">
          <pc:chgData name="Baumann Isabella" userId="424d5e90-6c04-4936-8a0e-558c7905ec66" providerId="ADAL" clId="{C9EB5628-E46A-4B44-BC8F-7F544ECAC421}" dt="2024-10-24T11:26:52.167" v="939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51C931C7-897B-5F7C-9022-C5DCEFD7D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4A5E9B65-DF34-A7B6-53BA-973703EE8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1F1DC398-50A5-7E0A-E263-ED1747E76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488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>
          <a:extLst>
            <a:ext uri="{FF2B5EF4-FFF2-40B4-BE49-F238E27FC236}">
              <a16:creationId xmlns:a16="http://schemas.microsoft.com/office/drawing/2014/main" id="{D04879B2-3D24-6642-1BB3-13DF5F554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>
            <a:extLst>
              <a:ext uri="{FF2B5EF4-FFF2-40B4-BE49-F238E27FC236}">
                <a16:creationId xmlns:a16="http://schemas.microsoft.com/office/drawing/2014/main" id="{C0852BA5-CF15-0C07-C94C-B689A79A8D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>
            <a:extLst>
              <a:ext uri="{FF2B5EF4-FFF2-40B4-BE49-F238E27FC236}">
                <a16:creationId xmlns:a16="http://schemas.microsoft.com/office/drawing/2014/main" id="{7ACDD35D-54B8-3FE0-994D-F1434C1BE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9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E392E241-B946-391C-0A4A-5ADFE9015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D5175D0E-6F05-4D3B-93F0-CA0A6D23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7EC0C5BA-8EE0-F5C1-947C-1F75C7B943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94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FF9BD3C0-E860-D6B4-32B2-A3D19FC43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4C74F1E2-640F-A0B3-56D4-C8F1C0F48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4FCF945F-DDF0-BEE6-827E-436DEEA01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FBFD92B6-3DC8-B89B-D444-AC2E47709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9B45D08B-2C0E-2116-6B0B-B7ECCE380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47AA3A81-6A37-14FC-8C47-AA94DFAC2C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359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>
          <a:extLst>
            <a:ext uri="{FF2B5EF4-FFF2-40B4-BE49-F238E27FC236}">
              <a16:creationId xmlns:a16="http://schemas.microsoft.com/office/drawing/2014/main" id="{D04879B2-3D24-6642-1BB3-13DF5F554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>
            <a:extLst>
              <a:ext uri="{FF2B5EF4-FFF2-40B4-BE49-F238E27FC236}">
                <a16:creationId xmlns:a16="http://schemas.microsoft.com/office/drawing/2014/main" id="{C0852BA5-CF15-0C07-C94C-B689A79A8D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>
            <a:extLst>
              <a:ext uri="{FF2B5EF4-FFF2-40B4-BE49-F238E27FC236}">
                <a16:creationId xmlns:a16="http://schemas.microsoft.com/office/drawing/2014/main" id="{7ACDD35D-54B8-3FE0-994D-F1434C1BE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90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885AAD4A-0032-9047-3B9B-A295D8BA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BE65BC1A-59F2-CF71-CCC9-0D2CD2D3FC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6613DFCC-1E4A-27A1-E2D4-5E1713F41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656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FEFCD7BE-7633-F975-B974-C2F1F838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4EE5E492-4992-5691-40A6-722837DF1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A818D3A4-4120-FB12-D273-95F77E705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>
          <a:extLst>
            <a:ext uri="{FF2B5EF4-FFF2-40B4-BE49-F238E27FC236}">
              <a16:creationId xmlns:a16="http://schemas.microsoft.com/office/drawing/2014/main" id="{7D5B0C85-E6A8-5101-A8A3-1ABC40F2B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>
            <a:extLst>
              <a:ext uri="{FF2B5EF4-FFF2-40B4-BE49-F238E27FC236}">
                <a16:creationId xmlns:a16="http://schemas.microsoft.com/office/drawing/2014/main" id="{87B25637-6B31-0918-CB07-2057C6A195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>
            <a:extLst>
              <a:ext uri="{FF2B5EF4-FFF2-40B4-BE49-F238E27FC236}">
                <a16:creationId xmlns:a16="http://schemas.microsoft.com/office/drawing/2014/main" id="{CA19A84C-32B3-B3CB-4516-EB987EF732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373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76743F3C-916F-6AEE-6E81-23ED408B6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78E4038A-7474-3D83-2710-DD1D15BBA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5AF164E4-225D-3721-8388-66150D5CA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5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F5D3183D-5261-7AA7-6DA3-A710508B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9340012E-7DD9-EF12-3D47-77275309F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CE28C024-A4FF-A66B-41D2-1524C6B692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390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F43B4BC8-476B-2575-7383-6327945A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F898CDED-4BE7-3D68-88DC-F9C4CDF4EB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76E57F25-E7E9-C955-9E61-C9E3C67CB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39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>
          <a:extLst>
            <a:ext uri="{FF2B5EF4-FFF2-40B4-BE49-F238E27FC236}">
              <a16:creationId xmlns:a16="http://schemas.microsoft.com/office/drawing/2014/main" id="{79FB96E4-049E-12A2-170E-2B45102D4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>
            <a:extLst>
              <a:ext uri="{FF2B5EF4-FFF2-40B4-BE49-F238E27FC236}">
                <a16:creationId xmlns:a16="http://schemas.microsoft.com/office/drawing/2014/main" id="{7A08D3AB-8882-0CEC-8DF5-BBAA930C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>
            <a:extLst>
              <a:ext uri="{FF2B5EF4-FFF2-40B4-BE49-F238E27FC236}">
                <a16:creationId xmlns:a16="http://schemas.microsoft.com/office/drawing/2014/main" id="{1E4F7125-96F5-24C1-B58B-B188B06AC4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0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>
          <a:extLst>
            <a:ext uri="{FF2B5EF4-FFF2-40B4-BE49-F238E27FC236}">
              <a16:creationId xmlns:a16="http://schemas.microsoft.com/office/drawing/2014/main" id="{79CB85B1-21EF-DD86-3EF3-A913BCC1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>
            <a:extLst>
              <a:ext uri="{FF2B5EF4-FFF2-40B4-BE49-F238E27FC236}">
                <a16:creationId xmlns:a16="http://schemas.microsoft.com/office/drawing/2014/main" id="{2D2EE452-54AD-FE14-BA15-EA5D8FA6B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>
            <a:extLst>
              <a:ext uri="{FF2B5EF4-FFF2-40B4-BE49-F238E27FC236}">
                <a16:creationId xmlns:a16="http://schemas.microsoft.com/office/drawing/2014/main" id="{A7221FE2-71F1-6C80-0386-EAA4A5483E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955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9f7573e93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9f7573e93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4" name="Google Shape;4954;g86fa6133bc_4_10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5" name="Google Shape;4955;g86fa6133bc_4_10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>
          <a:extLst>
            <a:ext uri="{FF2B5EF4-FFF2-40B4-BE49-F238E27FC236}">
              <a16:creationId xmlns:a16="http://schemas.microsoft.com/office/drawing/2014/main" id="{0696FFAE-B48C-7B5C-AA52-22EA9F58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>
            <a:extLst>
              <a:ext uri="{FF2B5EF4-FFF2-40B4-BE49-F238E27FC236}">
                <a16:creationId xmlns:a16="http://schemas.microsoft.com/office/drawing/2014/main" id="{E2112E53-5E11-64F8-CD75-7077DABF8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>
            <a:extLst>
              <a:ext uri="{FF2B5EF4-FFF2-40B4-BE49-F238E27FC236}">
                <a16:creationId xmlns:a16="http://schemas.microsoft.com/office/drawing/2014/main" id="{657CDBB6-6D6A-2FE5-A627-CA61EB783D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73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593188C6-8115-C9C2-874B-6B471D60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3B77C79C-22E4-90D2-D6E8-3983DCADF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BF01822B-B736-F944-380A-1C7BB2EF3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49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3" r:id="rId11"/>
    <p:sldLayoutId id="2147483665" r:id="rId12"/>
    <p:sldLayoutId id="2147483668" r:id="rId13"/>
    <p:sldLayoutId id="2147483671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gantthemes.com/layou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426-itp-AHITM/htl-leonding-eduspher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pastra.com/pricing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pastra.com/pr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hyperlink" Target="https://www.elegantthemes.com/jo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Wordpress Recherche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2300" dirty="0">
                <a:solidFill>
                  <a:schemeClr val="accent1"/>
                </a:solidFill>
              </a:rPr>
              <a:t>Baumann Isabella, Gossenreiter Thomas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F0FC88A2-6397-A6F2-506F-BE99581E7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905F3451-7DD8-9A80-E821-E8106CE5809F}"/>
              </a:ext>
            </a:extLst>
          </p:cNvPr>
          <p:cNvSpPr txBox="1"/>
          <p:nvPr/>
        </p:nvSpPr>
        <p:spPr>
          <a:xfrm>
            <a:off x="1608239" y="1558339"/>
            <a:ext cx="7535761" cy="2590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0" indent="-342900">
              <a:lnSpc>
                <a:spcPct val="130000"/>
              </a:lnSpc>
              <a:buFont typeface="Aptos" panose="020B0004020202020204" pitchFamily="34" charset="0"/>
              <a:buChar char="-"/>
              <a:tabLst>
                <a:tab pos="630555" algn="l"/>
              </a:tabLst>
            </a:pPr>
            <a:r>
              <a:rPr lang="de-AT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Divi </a:t>
            </a:r>
            <a:r>
              <a:rPr lang="de-AT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Builder</a:t>
            </a:r>
            <a:r>
              <a:rPr lang="de-AT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(oder Gutenberg) - Drag-and-Drop-Oberfläche</a:t>
            </a:r>
          </a:p>
          <a:p>
            <a:pPr marL="342900" lvl="0" indent="-342900">
              <a:lnSpc>
                <a:spcPct val="130000"/>
              </a:lnSpc>
              <a:buFont typeface="Aptos" panose="020B0004020202020204" pitchFamily="34" charset="0"/>
              <a:buChar char="-"/>
              <a:tabLst>
                <a:tab pos="630555" algn="l"/>
              </a:tabLst>
            </a:pPr>
            <a:r>
              <a:rPr lang="de-AT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https://www.elegantthemes.com/layouts/</a:t>
            </a:r>
            <a:r>
              <a:rPr lang="de-AT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LAYOUTS</a:t>
            </a:r>
          </a:p>
          <a:p>
            <a:pPr marL="342900" lvl="0" indent="-342900">
              <a:lnSpc>
                <a:spcPct val="130000"/>
              </a:lnSpc>
              <a:buFont typeface="Aptos" panose="020B0004020202020204" pitchFamily="34" charset="0"/>
              <a:buChar char="-"/>
              <a:tabLst>
                <a:tab pos="630555" algn="l"/>
              </a:tabLst>
            </a:pPr>
            <a:r>
              <a:rPr lang="de-AT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Zusätzliche Plugins nicht unbedingt notwendig</a:t>
            </a:r>
          </a:p>
          <a:p>
            <a:pPr marL="342900" lvl="0" indent="-342900">
              <a:lnSpc>
                <a:spcPct val="130000"/>
              </a:lnSpc>
              <a:buFont typeface="Aptos" panose="020B0004020202020204" pitchFamily="34" charset="0"/>
              <a:buChar char="-"/>
              <a:tabLst>
                <a:tab pos="630555" algn="l"/>
              </a:tabLst>
            </a:pPr>
            <a:r>
              <a:rPr lang="de-AT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Eigene Module erstellen möglich</a:t>
            </a:r>
          </a:p>
          <a:p>
            <a:pPr marL="342900" lvl="0" indent="-342900">
              <a:lnSpc>
                <a:spcPct val="130000"/>
              </a:lnSpc>
              <a:buFont typeface="Aptos" panose="020B0004020202020204" pitchFamily="34" charset="0"/>
              <a:buChar char="-"/>
              <a:tabLst>
                <a:tab pos="630555" algn="l"/>
              </a:tabLst>
            </a:pPr>
            <a:r>
              <a:rPr lang="de-AT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Eigene Module erstellen komplexer als bei anderen Themes</a:t>
            </a:r>
          </a:p>
          <a:p>
            <a:pPr marL="342900" lvl="0" indent="-342900">
              <a:lnSpc>
                <a:spcPct val="130000"/>
              </a:lnSpc>
              <a:buFont typeface="Aptos" panose="020B0004020202020204" pitchFamily="34" charset="0"/>
              <a:buChar char="-"/>
            </a:pPr>
            <a:r>
              <a:rPr lang="de-AT" dirty="0">
                <a:effectLst/>
                <a:latin typeface="Aptos"/>
                <a:ea typeface="Aptos" panose="020B0004020202020204" pitchFamily="34" charset="0"/>
              </a:rPr>
              <a:t>Schnelligkeit (eher nicht so schnell)</a:t>
            </a:r>
          </a:p>
          <a:p>
            <a:pPr marL="342900" lvl="0" indent="-342900">
              <a:lnSpc>
                <a:spcPct val="130000"/>
              </a:lnSpc>
              <a:buFont typeface="Aptos" panose="020B0004020202020204" pitchFamily="34" charset="0"/>
              <a:buChar char="-"/>
            </a:pPr>
            <a:r>
              <a:rPr lang="de-AT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HTML in Elementor geht nur mit HTML-Widget (man kann html-code nicht frei ändern, nur bei Widgets)</a:t>
            </a:r>
          </a:p>
          <a:p>
            <a:pPr marL="342900" lvl="0" indent="-342900">
              <a:lnSpc>
                <a:spcPct val="130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de-AT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Seite ladet langsam </a:t>
            </a:r>
            <a:r>
              <a:rPr lang="de-AT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🐌</a:t>
            </a:r>
            <a:endParaRPr lang="de-AT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B2DEEE0-6CDD-BFCC-50F4-CB03EE7BBE2E}"/>
              </a:ext>
            </a:extLst>
          </p:cNvPr>
          <p:cNvSpPr txBox="1"/>
          <p:nvPr/>
        </p:nvSpPr>
        <p:spPr>
          <a:xfrm>
            <a:off x="1671403" y="1037759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AT" sz="2400" b="1" dirty="0">
                <a:solidFill>
                  <a:srgbClr val="9F35E0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DIVI</a:t>
            </a:r>
            <a:endParaRPr lang="de-AT" sz="2400" b="1" dirty="0">
              <a:solidFill>
                <a:srgbClr val="9F35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7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>
          <a:extLst>
            <a:ext uri="{FF2B5EF4-FFF2-40B4-BE49-F238E27FC236}">
              <a16:creationId xmlns:a16="http://schemas.microsoft.com/office/drawing/2014/main" id="{D6E40A29-DBCF-038E-5FED-0CC12F083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rafik 2141">
            <a:extLst>
              <a:ext uri="{FF2B5EF4-FFF2-40B4-BE49-F238E27FC236}">
                <a16:creationId xmlns:a16="http://schemas.microsoft.com/office/drawing/2014/main" id="{DF4B73FE-580F-933F-5ECD-DE0A8D1C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90358" y="1903022"/>
            <a:ext cx="2480433" cy="1650723"/>
          </a:xfrm>
          <a:prstGeom prst="rect">
            <a:avLst/>
          </a:prstGeom>
        </p:spPr>
      </p:pic>
      <p:grpSp>
        <p:nvGrpSpPr>
          <p:cNvPr id="2162" name="Google Shape;2162;p39">
            <a:extLst>
              <a:ext uri="{FF2B5EF4-FFF2-40B4-BE49-F238E27FC236}">
                <a16:creationId xmlns:a16="http://schemas.microsoft.com/office/drawing/2014/main" id="{2F972B16-2906-439F-1487-472D917A4A75}"/>
              </a:ext>
            </a:extLst>
          </p:cNvPr>
          <p:cNvGrpSpPr/>
          <p:nvPr/>
        </p:nvGrpSpPr>
        <p:grpSpPr>
          <a:xfrm>
            <a:off x="1598764" y="219761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>
              <a:extLst>
                <a:ext uri="{FF2B5EF4-FFF2-40B4-BE49-F238E27FC236}">
                  <a16:creationId xmlns:a16="http://schemas.microsoft.com/office/drawing/2014/main" id="{A9A3FA09-0551-1621-B220-82F602F3A49E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rgbClr val="13AFF0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>
              <a:extLst>
                <a:ext uri="{FF2B5EF4-FFF2-40B4-BE49-F238E27FC236}">
                  <a16:creationId xmlns:a16="http://schemas.microsoft.com/office/drawing/2014/main" id="{2312FC62-EC6F-40A9-6DBE-05FDDA57FF07}"/>
                </a:ext>
              </a:extLst>
            </p:cNvPr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77" name="Google Shape;2177;p39">
            <a:extLst>
              <a:ext uri="{FF2B5EF4-FFF2-40B4-BE49-F238E27FC236}">
                <a16:creationId xmlns:a16="http://schemas.microsoft.com/office/drawing/2014/main" id="{56E35CF4-D28D-A872-68E0-DE2AC5DF5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974" y="589163"/>
            <a:ext cx="3052369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OceanWP</a:t>
            </a:r>
            <a:endParaRPr dirty="0"/>
          </a:p>
        </p:txBody>
      </p:sp>
      <p:grpSp>
        <p:nvGrpSpPr>
          <p:cNvPr id="6" name="Google Shape;3516;p62">
            <a:extLst>
              <a:ext uri="{FF2B5EF4-FFF2-40B4-BE49-F238E27FC236}">
                <a16:creationId xmlns:a16="http://schemas.microsoft.com/office/drawing/2014/main" id="{E0318D2B-C916-A10D-03A7-A2F619DE59A6}"/>
              </a:ext>
            </a:extLst>
          </p:cNvPr>
          <p:cNvGrpSpPr/>
          <p:nvPr/>
        </p:nvGrpSpPr>
        <p:grpSpPr>
          <a:xfrm>
            <a:off x="2692306" y="1141008"/>
            <a:ext cx="3759387" cy="3782731"/>
            <a:chOff x="1230400" y="410075"/>
            <a:chExt cx="5124625" cy="4728500"/>
          </a:xfrm>
        </p:grpSpPr>
        <p:sp>
          <p:nvSpPr>
            <p:cNvPr id="7" name="Google Shape;3517;p62">
              <a:extLst>
                <a:ext uri="{FF2B5EF4-FFF2-40B4-BE49-F238E27FC236}">
                  <a16:creationId xmlns:a16="http://schemas.microsoft.com/office/drawing/2014/main" id="{280252C1-6626-8206-730A-3FD76BA8D773}"/>
                </a:ext>
              </a:extLst>
            </p:cNvPr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18;p62">
              <a:extLst>
                <a:ext uri="{FF2B5EF4-FFF2-40B4-BE49-F238E27FC236}">
                  <a16:creationId xmlns:a16="http://schemas.microsoft.com/office/drawing/2014/main" id="{976481C1-092B-5CBD-EDB1-25864CC21AF5}"/>
                </a:ext>
              </a:extLst>
            </p:cNvPr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19;p62">
              <a:extLst>
                <a:ext uri="{FF2B5EF4-FFF2-40B4-BE49-F238E27FC236}">
                  <a16:creationId xmlns:a16="http://schemas.microsoft.com/office/drawing/2014/main" id="{1EC2217E-E2B8-734B-F4C8-898F5E702C6D}"/>
                </a:ext>
              </a:extLst>
            </p:cNvPr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20;p62">
              <a:extLst>
                <a:ext uri="{FF2B5EF4-FFF2-40B4-BE49-F238E27FC236}">
                  <a16:creationId xmlns:a16="http://schemas.microsoft.com/office/drawing/2014/main" id="{3BF21C2F-1560-20AE-8FFE-A9C48F78E903}"/>
                </a:ext>
              </a:extLst>
            </p:cNvPr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21;p62">
              <a:extLst>
                <a:ext uri="{FF2B5EF4-FFF2-40B4-BE49-F238E27FC236}">
                  <a16:creationId xmlns:a16="http://schemas.microsoft.com/office/drawing/2014/main" id="{EC7CC733-EF83-00D2-5018-9D825B80E120}"/>
                </a:ext>
              </a:extLst>
            </p:cNvPr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22;p62">
              <a:extLst>
                <a:ext uri="{FF2B5EF4-FFF2-40B4-BE49-F238E27FC236}">
                  <a16:creationId xmlns:a16="http://schemas.microsoft.com/office/drawing/2014/main" id="{5C7C0E8D-C5F2-50CA-A99F-C07132915128}"/>
                </a:ext>
              </a:extLst>
            </p:cNvPr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23;p62">
              <a:extLst>
                <a:ext uri="{FF2B5EF4-FFF2-40B4-BE49-F238E27FC236}">
                  <a16:creationId xmlns:a16="http://schemas.microsoft.com/office/drawing/2014/main" id="{449B7639-A13C-7486-90E2-277DBE59B298}"/>
                </a:ext>
              </a:extLst>
            </p:cNvPr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24;p62">
              <a:extLst>
                <a:ext uri="{FF2B5EF4-FFF2-40B4-BE49-F238E27FC236}">
                  <a16:creationId xmlns:a16="http://schemas.microsoft.com/office/drawing/2014/main" id="{ECC8FC09-E90B-DDBE-6954-5B1E0A2C2AAC}"/>
                </a:ext>
              </a:extLst>
            </p:cNvPr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25;p62">
              <a:extLst>
                <a:ext uri="{FF2B5EF4-FFF2-40B4-BE49-F238E27FC236}">
                  <a16:creationId xmlns:a16="http://schemas.microsoft.com/office/drawing/2014/main" id="{E9573781-A08A-1C8C-7AD2-EDA6BAE73D77}"/>
                </a:ext>
              </a:extLst>
            </p:cNvPr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26;p62">
              <a:extLst>
                <a:ext uri="{FF2B5EF4-FFF2-40B4-BE49-F238E27FC236}">
                  <a16:creationId xmlns:a16="http://schemas.microsoft.com/office/drawing/2014/main" id="{6B6AE3ED-CEC3-82FB-884E-363322ED6F58}"/>
                </a:ext>
              </a:extLst>
            </p:cNvPr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27;p62">
              <a:extLst>
                <a:ext uri="{FF2B5EF4-FFF2-40B4-BE49-F238E27FC236}">
                  <a16:creationId xmlns:a16="http://schemas.microsoft.com/office/drawing/2014/main" id="{F3C7D17E-4FE2-7906-4FE5-DE77B892C09A}"/>
                </a:ext>
              </a:extLst>
            </p:cNvPr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28;p62">
              <a:extLst>
                <a:ext uri="{FF2B5EF4-FFF2-40B4-BE49-F238E27FC236}">
                  <a16:creationId xmlns:a16="http://schemas.microsoft.com/office/drawing/2014/main" id="{08E37F7C-6C5F-5452-2546-A33305E7CF10}"/>
                </a:ext>
              </a:extLst>
            </p:cNvPr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29;p62">
              <a:extLst>
                <a:ext uri="{FF2B5EF4-FFF2-40B4-BE49-F238E27FC236}">
                  <a16:creationId xmlns:a16="http://schemas.microsoft.com/office/drawing/2014/main" id="{D0C79D65-0492-C1CD-D480-2910BE7C17C3}"/>
                </a:ext>
              </a:extLst>
            </p:cNvPr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30;p62">
              <a:extLst>
                <a:ext uri="{FF2B5EF4-FFF2-40B4-BE49-F238E27FC236}">
                  <a16:creationId xmlns:a16="http://schemas.microsoft.com/office/drawing/2014/main" id="{521D30FF-1F9B-EAB0-20F1-07BF172D2499}"/>
                </a:ext>
              </a:extLst>
            </p:cNvPr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31;p62">
              <a:extLst>
                <a:ext uri="{FF2B5EF4-FFF2-40B4-BE49-F238E27FC236}">
                  <a16:creationId xmlns:a16="http://schemas.microsoft.com/office/drawing/2014/main" id="{FD076396-4748-F33B-DEA3-20C77740579A}"/>
                </a:ext>
              </a:extLst>
            </p:cNvPr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32;p62">
              <a:extLst>
                <a:ext uri="{FF2B5EF4-FFF2-40B4-BE49-F238E27FC236}">
                  <a16:creationId xmlns:a16="http://schemas.microsoft.com/office/drawing/2014/main" id="{B66BF06B-ED36-750F-5C56-91E7AFF8EB3C}"/>
                </a:ext>
              </a:extLst>
            </p:cNvPr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33;p62">
              <a:extLst>
                <a:ext uri="{FF2B5EF4-FFF2-40B4-BE49-F238E27FC236}">
                  <a16:creationId xmlns:a16="http://schemas.microsoft.com/office/drawing/2014/main" id="{18B021C7-33A8-5E4E-5B56-4E4DADDFD2D8}"/>
                </a:ext>
              </a:extLst>
            </p:cNvPr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34;p62">
              <a:extLst>
                <a:ext uri="{FF2B5EF4-FFF2-40B4-BE49-F238E27FC236}">
                  <a16:creationId xmlns:a16="http://schemas.microsoft.com/office/drawing/2014/main" id="{11396C33-F152-BB44-90C4-3D89A594DEC5}"/>
                </a:ext>
              </a:extLst>
            </p:cNvPr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35;p62">
              <a:extLst>
                <a:ext uri="{FF2B5EF4-FFF2-40B4-BE49-F238E27FC236}">
                  <a16:creationId xmlns:a16="http://schemas.microsoft.com/office/drawing/2014/main" id="{01C12770-9C98-25FB-4A45-86117299F87C}"/>
                </a:ext>
              </a:extLst>
            </p:cNvPr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6;p62">
              <a:extLst>
                <a:ext uri="{FF2B5EF4-FFF2-40B4-BE49-F238E27FC236}">
                  <a16:creationId xmlns:a16="http://schemas.microsoft.com/office/drawing/2014/main" id="{BDA37CE5-B90B-76D0-0BF4-1AF0E1AD9567}"/>
                </a:ext>
              </a:extLst>
            </p:cNvPr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37;p62">
              <a:extLst>
                <a:ext uri="{FF2B5EF4-FFF2-40B4-BE49-F238E27FC236}">
                  <a16:creationId xmlns:a16="http://schemas.microsoft.com/office/drawing/2014/main" id="{BFD5C087-4283-187D-F280-71092B49A949}"/>
                </a:ext>
              </a:extLst>
            </p:cNvPr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8;p62">
              <a:extLst>
                <a:ext uri="{FF2B5EF4-FFF2-40B4-BE49-F238E27FC236}">
                  <a16:creationId xmlns:a16="http://schemas.microsoft.com/office/drawing/2014/main" id="{4CCEF447-CEFE-70BC-C87C-9C5B043C6DAE}"/>
                </a:ext>
              </a:extLst>
            </p:cNvPr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39;p62">
              <a:extLst>
                <a:ext uri="{FF2B5EF4-FFF2-40B4-BE49-F238E27FC236}">
                  <a16:creationId xmlns:a16="http://schemas.microsoft.com/office/drawing/2014/main" id="{52448818-1921-BAC2-39F9-F4524AF757C2}"/>
                </a:ext>
              </a:extLst>
            </p:cNvPr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40;p62">
              <a:extLst>
                <a:ext uri="{FF2B5EF4-FFF2-40B4-BE49-F238E27FC236}">
                  <a16:creationId xmlns:a16="http://schemas.microsoft.com/office/drawing/2014/main" id="{8FE8AA53-80CF-5431-9E1A-E18A765F0770}"/>
                </a:ext>
              </a:extLst>
            </p:cNvPr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41;p62">
              <a:extLst>
                <a:ext uri="{FF2B5EF4-FFF2-40B4-BE49-F238E27FC236}">
                  <a16:creationId xmlns:a16="http://schemas.microsoft.com/office/drawing/2014/main" id="{FF20599A-A71E-5234-17DE-AAE9F86350F3}"/>
                </a:ext>
              </a:extLst>
            </p:cNvPr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42;p62">
              <a:extLst>
                <a:ext uri="{FF2B5EF4-FFF2-40B4-BE49-F238E27FC236}">
                  <a16:creationId xmlns:a16="http://schemas.microsoft.com/office/drawing/2014/main" id="{6B7B6A03-49FB-AAA6-5692-DAFACF848598}"/>
                </a:ext>
              </a:extLst>
            </p:cNvPr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43;p62">
              <a:extLst>
                <a:ext uri="{FF2B5EF4-FFF2-40B4-BE49-F238E27FC236}">
                  <a16:creationId xmlns:a16="http://schemas.microsoft.com/office/drawing/2014/main" id="{1CF993EC-C720-70D5-A3F4-06CF06F7E1F4}"/>
                </a:ext>
              </a:extLst>
            </p:cNvPr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44;p62">
              <a:extLst>
                <a:ext uri="{FF2B5EF4-FFF2-40B4-BE49-F238E27FC236}">
                  <a16:creationId xmlns:a16="http://schemas.microsoft.com/office/drawing/2014/main" id="{2B2143E8-B29A-6181-BF2A-B95F18DB6827}"/>
                </a:ext>
              </a:extLst>
            </p:cNvPr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45;p62">
              <a:extLst>
                <a:ext uri="{FF2B5EF4-FFF2-40B4-BE49-F238E27FC236}">
                  <a16:creationId xmlns:a16="http://schemas.microsoft.com/office/drawing/2014/main" id="{3DBCB6BC-D49C-570E-00A1-CB3DA6A45F3E}"/>
                </a:ext>
              </a:extLst>
            </p:cNvPr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46;p62">
              <a:extLst>
                <a:ext uri="{FF2B5EF4-FFF2-40B4-BE49-F238E27FC236}">
                  <a16:creationId xmlns:a16="http://schemas.microsoft.com/office/drawing/2014/main" id="{B52A6DBA-B01B-BD40-FB4B-76B2395FDE4E}"/>
                </a:ext>
              </a:extLst>
            </p:cNvPr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47;p62">
              <a:extLst>
                <a:ext uri="{FF2B5EF4-FFF2-40B4-BE49-F238E27FC236}">
                  <a16:creationId xmlns:a16="http://schemas.microsoft.com/office/drawing/2014/main" id="{F8943567-F4BA-A1EF-3E40-7DE4C11326A6}"/>
                </a:ext>
              </a:extLst>
            </p:cNvPr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48;p62">
              <a:extLst>
                <a:ext uri="{FF2B5EF4-FFF2-40B4-BE49-F238E27FC236}">
                  <a16:creationId xmlns:a16="http://schemas.microsoft.com/office/drawing/2014/main" id="{DAF0B465-36AE-4803-06F9-6D4C172A8DEA}"/>
                </a:ext>
              </a:extLst>
            </p:cNvPr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49;p62">
              <a:extLst>
                <a:ext uri="{FF2B5EF4-FFF2-40B4-BE49-F238E27FC236}">
                  <a16:creationId xmlns:a16="http://schemas.microsoft.com/office/drawing/2014/main" id="{7DA7FCD9-4D27-BFA3-58BF-51E0D991901A}"/>
                </a:ext>
              </a:extLst>
            </p:cNvPr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50;p62">
              <a:extLst>
                <a:ext uri="{FF2B5EF4-FFF2-40B4-BE49-F238E27FC236}">
                  <a16:creationId xmlns:a16="http://schemas.microsoft.com/office/drawing/2014/main" id="{6BF05B9B-6483-6065-0CF5-F37488A07693}"/>
                </a:ext>
              </a:extLst>
            </p:cNvPr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51;p62">
              <a:extLst>
                <a:ext uri="{FF2B5EF4-FFF2-40B4-BE49-F238E27FC236}">
                  <a16:creationId xmlns:a16="http://schemas.microsoft.com/office/drawing/2014/main" id="{96491C32-924F-6BC1-4515-650D965B4279}"/>
                </a:ext>
              </a:extLst>
            </p:cNvPr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52;p62">
              <a:extLst>
                <a:ext uri="{FF2B5EF4-FFF2-40B4-BE49-F238E27FC236}">
                  <a16:creationId xmlns:a16="http://schemas.microsoft.com/office/drawing/2014/main" id="{537C7571-85B0-B276-EC6F-99B0D7CEBC95}"/>
                </a:ext>
              </a:extLst>
            </p:cNvPr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53;p62">
              <a:extLst>
                <a:ext uri="{FF2B5EF4-FFF2-40B4-BE49-F238E27FC236}">
                  <a16:creationId xmlns:a16="http://schemas.microsoft.com/office/drawing/2014/main" id="{A4DDEE98-DE89-7D7E-C6F9-83032219DCC2}"/>
                </a:ext>
              </a:extLst>
            </p:cNvPr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54;p62">
              <a:extLst>
                <a:ext uri="{FF2B5EF4-FFF2-40B4-BE49-F238E27FC236}">
                  <a16:creationId xmlns:a16="http://schemas.microsoft.com/office/drawing/2014/main" id="{306679A3-4147-AE54-2074-43ACC6866F1C}"/>
                </a:ext>
              </a:extLst>
            </p:cNvPr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55;p62">
              <a:extLst>
                <a:ext uri="{FF2B5EF4-FFF2-40B4-BE49-F238E27FC236}">
                  <a16:creationId xmlns:a16="http://schemas.microsoft.com/office/drawing/2014/main" id="{40A658AA-3E5A-3CA9-9890-18F89E7E4107}"/>
                </a:ext>
              </a:extLst>
            </p:cNvPr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56;p62">
              <a:extLst>
                <a:ext uri="{FF2B5EF4-FFF2-40B4-BE49-F238E27FC236}">
                  <a16:creationId xmlns:a16="http://schemas.microsoft.com/office/drawing/2014/main" id="{2D7187BA-F429-60DA-C9CD-AF4C3B996509}"/>
                </a:ext>
              </a:extLst>
            </p:cNvPr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57;p62">
              <a:extLst>
                <a:ext uri="{FF2B5EF4-FFF2-40B4-BE49-F238E27FC236}">
                  <a16:creationId xmlns:a16="http://schemas.microsoft.com/office/drawing/2014/main" id="{303F2036-1900-8D0C-BB3E-B875225FBC87}"/>
                </a:ext>
              </a:extLst>
            </p:cNvPr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58;p62">
              <a:extLst>
                <a:ext uri="{FF2B5EF4-FFF2-40B4-BE49-F238E27FC236}">
                  <a16:creationId xmlns:a16="http://schemas.microsoft.com/office/drawing/2014/main" id="{6775F395-6A3A-55FC-72D7-124FEB955750}"/>
                </a:ext>
              </a:extLst>
            </p:cNvPr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59;p62">
              <a:extLst>
                <a:ext uri="{FF2B5EF4-FFF2-40B4-BE49-F238E27FC236}">
                  <a16:creationId xmlns:a16="http://schemas.microsoft.com/office/drawing/2014/main" id="{C7797295-55A8-D5E1-C84A-74278705FEE4}"/>
                </a:ext>
              </a:extLst>
            </p:cNvPr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60;p62">
              <a:extLst>
                <a:ext uri="{FF2B5EF4-FFF2-40B4-BE49-F238E27FC236}">
                  <a16:creationId xmlns:a16="http://schemas.microsoft.com/office/drawing/2014/main" id="{902D5745-7ADA-B720-1D21-8237DAD92103}"/>
                </a:ext>
              </a:extLst>
            </p:cNvPr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61;p62">
              <a:extLst>
                <a:ext uri="{FF2B5EF4-FFF2-40B4-BE49-F238E27FC236}">
                  <a16:creationId xmlns:a16="http://schemas.microsoft.com/office/drawing/2014/main" id="{1C4D3832-AF32-5CE2-ADC4-3234400786A1}"/>
                </a:ext>
              </a:extLst>
            </p:cNvPr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62;p62">
              <a:extLst>
                <a:ext uri="{FF2B5EF4-FFF2-40B4-BE49-F238E27FC236}">
                  <a16:creationId xmlns:a16="http://schemas.microsoft.com/office/drawing/2014/main" id="{B22C66C8-B899-CC51-BA94-34593EFB4C67}"/>
                </a:ext>
              </a:extLst>
            </p:cNvPr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63;p62">
              <a:extLst>
                <a:ext uri="{FF2B5EF4-FFF2-40B4-BE49-F238E27FC236}">
                  <a16:creationId xmlns:a16="http://schemas.microsoft.com/office/drawing/2014/main" id="{96C6D279-6CBB-DAE2-19FF-5F673F2C34FD}"/>
                </a:ext>
              </a:extLst>
            </p:cNvPr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64;p62">
              <a:extLst>
                <a:ext uri="{FF2B5EF4-FFF2-40B4-BE49-F238E27FC236}">
                  <a16:creationId xmlns:a16="http://schemas.microsoft.com/office/drawing/2014/main" id="{01EB336E-873C-5A11-C246-A9A5B90DD574}"/>
                </a:ext>
              </a:extLst>
            </p:cNvPr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65;p62">
              <a:extLst>
                <a:ext uri="{FF2B5EF4-FFF2-40B4-BE49-F238E27FC236}">
                  <a16:creationId xmlns:a16="http://schemas.microsoft.com/office/drawing/2014/main" id="{774E29E1-232E-F7EE-FD56-D8D044A38C4E}"/>
                </a:ext>
              </a:extLst>
            </p:cNvPr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66;p62">
              <a:extLst>
                <a:ext uri="{FF2B5EF4-FFF2-40B4-BE49-F238E27FC236}">
                  <a16:creationId xmlns:a16="http://schemas.microsoft.com/office/drawing/2014/main" id="{EB37200F-E8AC-7DB7-EBE8-44401FB3CC8B}"/>
                </a:ext>
              </a:extLst>
            </p:cNvPr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67;p62">
              <a:extLst>
                <a:ext uri="{FF2B5EF4-FFF2-40B4-BE49-F238E27FC236}">
                  <a16:creationId xmlns:a16="http://schemas.microsoft.com/office/drawing/2014/main" id="{5C3D393A-0884-1A77-34EE-9E2C7D79D750}"/>
                </a:ext>
              </a:extLst>
            </p:cNvPr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68;p62">
              <a:extLst>
                <a:ext uri="{FF2B5EF4-FFF2-40B4-BE49-F238E27FC236}">
                  <a16:creationId xmlns:a16="http://schemas.microsoft.com/office/drawing/2014/main" id="{41360E9B-8355-B6C5-C309-10D2953353D2}"/>
                </a:ext>
              </a:extLst>
            </p:cNvPr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69;p62">
              <a:extLst>
                <a:ext uri="{FF2B5EF4-FFF2-40B4-BE49-F238E27FC236}">
                  <a16:creationId xmlns:a16="http://schemas.microsoft.com/office/drawing/2014/main" id="{E825FB84-5DAC-15B2-0C51-095BB4555909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70;p62">
              <a:extLst>
                <a:ext uri="{FF2B5EF4-FFF2-40B4-BE49-F238E27FC236}">
                  <a16:creationId xmlns:a16="http://schemas.microsoft.com/office/drawing/2014/main" id="{7C6F75D1-96A0-65A9-8DD2-DBE933D26EAD}"/>
                </a:ext>
              </a:extLst>
            </p:cNvPr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71;p62">
              <a:extLst>
                <a:ext uri="{FF2B5EF4-FFF2-40B4-BE49-F238E27FC236}">
                  <a16:creationId xmlns:a16="http://schemas.microsoft.com/office/drawing/2014/main" id="{9CA7931F-9612-14A2-7D15-37CF074BC6AC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72;p62">
              <a:extLst>
                <a:ext uri="{FF2B5EF4-FFF2-40B4-BE49-F238E27FC236}">
                  <a16:creationId xmlns:a16="http://schemas.microsoft.com/office/drawing/2014/main" id="{5B01639D-C23D-18C2-59FE-362A5062F78C}"/>
                </a:ext>
              </a:extLst>
            </p:cNvPr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73;p62">
              <a:extLst>
                <a:ext uri="{FF2B5EF4-FFF2-40B4-BE49-F238E27FC236}">
                  <a16:creationId xmlns:a16="http://schemas.microsoft.com/office/drawing/2014/main" id="{5487001A-A7D9-9BDB-64C0-8B25EE8AAFCC}"/>
                </a:ext>
              </a:extLst>
            </p:cNvPr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3574;p62">
              <a:extLst>
                <a:ext uri="{FF2B5EF4-FFF2-40B4-BE49-F238E27FC236}">
                  <a16:creationId xmlns:a16="http://schemas.microsoft.com/office/drawing/2014/main" id="{0034A208-525B-BC4C-FBB5-AD26A13E24DD}"/>
                </a:ext>
              </a:extLst>
            </p:cNvPr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3575;p62">
              <a:extLst>
                <a:ext uri="{FF2B5EF4-FFF2-40B4-BE49-F238E27FC236}">
                  <a16:creationId xmlns:a16="http://schemas.microsoft.com/office/drawing/2014/main" id="{E1B228B5-C9D1-091E-8097-35426E609C3A}"/>
                </a:ext>
              </a:extLst>
            </p:cNvPr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3576;p62">
              <a:extLst>
                <a:ext uri="{FF2B5EF4-FFF2-40B4-BE49-F238E27FC236}">
                  <a16:creationId xmlns:a16="http://schemas.microsoft.com/office/drawing/2014/main" id="{AF5040F7-BBF0-7743-303E-A4D55E59BA3B}"/>
                </a:ext>
              </a:extLst>
            </p:cNvPr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3577;p62">
              <a:extLst>
                <a:ext uri="{FF2B5EF4-FFF2-40B4-BE49-F238E27FC236}">
                  <a16:creationId xmlns:a16="http://schemas.microsoft.com/office/drawing/2014/main" id="{25AAA04C-6C10-B58C-148F-4D72F567F83E}"/>
                </a:ext>
              </a:extLst>
            </p:cNvPr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3578;p62">
              <a:extLst>
                <a:ext uri="{FF2B5EF4-FFF2-40B4-BE49-F238E27FC236}">
                  <a16:creationId xmlns:a16="http://schemas.microsoft.com/office/drawing/2014/main" id="{B4A1EEE2-19ED-0F5B-7465-DEA182F4EF5B}"/>
                </a:ext>
              </a:extLst>
            </p:cNvPr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3579;p62">
              <a:extLst>
                <a:ext uri="{FF2B5EF4-FFF2-40B4-BE49-F238E27FC236}">
                  <a16:creationId xmlns:a16="http://schemas.microsoft.com/office/drawing/2014/main" id="{1C264EF0-70D6-3962-6530-041582EC3CCB}"/>
                </a:ext>
              </a:extLst>
            </p:cNvPr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3580;p62">
              <a:extLst>
                <a:ext uri="{FF2B5EF4-FFF2-40B4-BE49-F238E27FC236}">
                  <a16:creationId xmlns:a16="http://schemas.microsoft.com/office/drawing/2014/main" id="{B8C5AB2E-3451-AF68-BFC7-AE6A46E57F4D}"/>
                </a:ext>
              </a:extLst>
            </p:cNvPr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3581;p62">
              <a:extLst>
                <a:ext uri="{FF2B5EF4-FFF2-40B4-BE49-F238E27FC236}">
                  <a16:creationId xmlns:a16="http://schemas.microsoft.com/office/drawing/2014/main" id="{C9E5FF2F-DD00-AC0C-D46F-5E8ED4572F07}"/>
                </a:ext>
              </a:extLst>
            </p:cNvPr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3582;p62">
              <a:extLst>
                <a:ext uri="{FF2B5EF4-FFF2-40B4-BE49-F238E27FC236}">
                  <a16:creationId xmlns:a16="http://schemas.microsoft.com/office/drawing/2014/main" id="{BAC98EEA-55E1-C79C-D780-3F0019D19A09}"/>
                </a:ext>
              </a:extLst>
            </p:cNvPr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3583;p62">
              <a:extLst>
                <a:ext uri="{FF2B5EF4-FFF2-40B4-BE49-F238E27FC236}">
                  <a16:creationId xmlns:a16="http://schemas.microsoft.com/office/drawing/2014/main" id="{CC53BB0B-E71B-CF82-2FB1-CC775CCB1049}"/>
                </a:ext>
              </a:extLst>
            </p:cNvPr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3584;p62">
              <a:extLst>
                <a:ext uri="{FF2B5EF4-FFF2-40B4-BE49-F238E27FC236}">
                  <a16:creationId xmlns:a16="http://schemas.microsoft.com/office/drawing/2014/main" id="{114076DC-D138-FE7E-9BC5-B05155620E57}"/>
                </a:ext>
              </a:extLst>
            </p:cNvPr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3585;p62">
              <a:extLst>
                <a:ext uri="{FF2B5EF4-FFF2-40B4-BE49-F238E27FC236}">
                  <a16:creationId xmlns:a16="http://schemas.microsoft.com/office/drawing/2014/main" id="{ECB831C3-2303-3AB6-FED6-2E3D6464E987}"/>
                </a:ext>
              </a:extLst>
            </p:cNvPr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3586;p62">
              <a:extLst>
                <a:ext uri="{FF2B5EF4-FFF2-40B4-BE49-F238E27FC236}">
                  <a16:creationId xmlns:a16="http://schemas.microsoft.com/office/drawing/2014/main" id="{84D72F96-763D-A482-AECD-EE7B8F27601D}"/>
                </a:ext>
              </a:extLst>
            </p:cNvPr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3587;p62">
              <a:extLst>
                <a:ext uri="{FF2B5EF4-FFF2-40B4-BE49-F238E27FC236}">
                  <a16:creationId xmlns:a16="http://schemas.microsoft.com/office/drawing/2014/main" id="{CB56BA3B-1176-E1E2-F8C2-10F56FC88680}"/>
                </a:ext>
              </a:extLst>
            </p:cNvPr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3588;p62">
              <a:extLst>
                <a:ext uri="{FF2B5EF4-FFF2-40B4-BE49-F238E27FC236}">
                  <a16:creationId xmlns:a16="http://schemas.microsoft.com/office/drawing/2014/main" id="{C08D22AA-BF25-D66E-B36C-1E4D24A8740D}"/>
                </a:ext>
              </a:extLst>
            </p:cNvPr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3589;p62">
              <a:extLst>
                <a:ext uri="{FF2B5EF4-FFF2-40B4-BE49-F238E27FC236}">
                  <a16:creationId xmlns:a16="http://schemas.microsoft.com/office/drawing/2014/main" id="{7B1E7659-CCBD-989F-FFDF-6D20F9319AB6}"/>
                </a:ext>
              </a:extLst>
            </p:cNvPr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3590;p62">
              <a:extLst>
                <a:ext uri="{FF2B5EF4-FFF2-40B4-BE49-F238E27FC236}">
                  <a16:creationId xmlns:a16="http://schemas.microsoft.com/office/drawing/2014/main" id="{273A420F-B411-9827-C8B3-214543979163}"/>
                </a:ext>
              </a:extLst>
            </p:cNvPr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3591;p62">
              <a:extLst>
                <a:ext uri="{FF2B5EF4-FFF2-40B4-BE49-F238E27FC236}">
                  <a16:creationId xmlns:a16="http://schemas.microsoft.com/office/drawing/2014/main" id="{78387D8F-9019-0D20-5E6B-D4A6AA21A5CA}"/>
                </a:ext>
              </a:extLst>
            </p:cNvPr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3592;p62">
              <a:extLst>
                <a:ext uri="{FF2B5EF4-FFF2-40B4-BE49-F238E27FC236}">
                  <a16:creationId xmlns:a16="http://schemas.microsoft.com/office/drawing/2014/main" id="{F6D4CBC1-A285-20BE-351C-DB366C318E54}"/>
                </a:ext>
              </a:extLst>
            </p:cNvPr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3593;p62">
              <a:extLst>
                <a:ext uri="{FF2B5EF4-FFF2-40B4-BE49-F238E27FC236}">
                  <a16:creationId xmlns:a16="http://schemas.microsoft.com/office/drawing/2014/main" id="{08F7BED1-02E0-27D5-11BC-E2772770227B}"/>
                </a:ext>
              </a:extLst>
            </p:cNvPr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3594;p62">
              <a:extLst>
                <a:ext uri="{FF2B5EF4-FFF2-40B4-BE49-F238E27FC236}">
                  <a16:creationId xmlns:a16="http://schemas.microsoft.com/office/drawing/2014/main" id="{62085D47-84A1-21C6-8664-799E7505312C}"/>
                </a:ext>
              </a:extLst>
            </p:cNvPr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3595;p62">
              <a:extLst>
                <a:ext uri="{FF2B5EF4-FFF2-40B4-BE49-F238E27FC236}">
                  <a16:creationId xmlns:a16="http://schemas.microsoft.com/office/drawing/2014/main" id="{37A2D0F3-3131-2A72-119A-412ACD45060D}"/>
                </a:ext>
              </a:extLst>
            </p:cNvPr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3596;p62">
              <a:extLst>
                <a:ext uri="{FF2B5EF4-FFF2-40B4-BE49-F238E27FC236}">
                  <a16:creationId xmlns:a16="http://schemas.microsoft.com/office/drawing/2014/main" id="{C5697D57-697F-3F03-5892-3E9D85055753}"/>
                </a:ext>
              </a:extLst>
            </p:cNvPr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3597;p62">
              <a:extLst>
                <a:ext uri="{FF2B5EF4-FFF2-40B4-BE49-F238E27FC236}">
                  <a16:creationId xmlns:a16="http://schemas.microsoft.com/office/drawing/2014/main" id="{CCCBC392-22CE-1567-5E17-751094ED3141}"/>
                </a:ext>
              </a:extLst>
            </p:cNvPr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3598;p62">
              <a:extLst>
                <a:ext uri="{FF2B5EF4-FFF2-40B4-BE49-F238E27FC236}">
                  <a16:creationId xmlns:a16="http://schemas.microsoft.com/office/drawing/2014/main" id="{24EEC364-E6F7-8165-F446-EC9B60783222}"/>
                </a:ext>
              </a:extLst>
            </p:cNvPr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3599;p62">
              <a:extLst>
                <a:ext uri="{FF2B5EF4-FFF2-40B4-BE49-F238E27FC236}">
                  <a16:creationId xmlns:a16="http://schemas.microsoft.com/office/drawing/2014/main" id="{EF620D7F-D2D1-50D3-CF13-A63974AFB99F}"/>
                </a:ext>
              </a:extLst>
            </p:cNvPr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3600;p62">
              <a:extLst>
                <a:ext uri="{FF2B5EF4-FFF2-40B4-BE49-F238E27FC236}">
                  <a16:creationId xmlns:a16="http://schemas.microsoft.com/office/drawing/2014/main" id="{27AC431A-6304-0249-D0FC-38EA007FB72F}"/>
                </a:ext>
              </a:extLst>
            </p:cNvPr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FA8E6A73-7BB9-9E6B-EA27-B11FF7A319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/>
        </p:blipFill>
        <p:spPr>
          <a:xfrm>
            <a:off x="1934910" y="554417"/>
            <a:ext cx="1009413" cy="10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34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B174BDD9-8EBE-3BD6-2E6F-8067C960C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57E5168B-84CA-B21E-7B10-B5619E66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6038" y="2788287"/>
            <a:ext cx="3332323" cy="1379137"/>
          </a:xfrm>
          <a:prstGeom prst="rect">
            <a:avLst/>
          </a:prstGeom>
        </p:spPr>
      </p:pic>
      <p:sp>
        <p:nvSpPr>
          <p:cNvPr id="2195" name="Google Shape;2195;p40">
            <a:extLst>
              <a:ext uri="{FF2B5EF4-FFF2-40B4-BE49-F238E27FC236}">
                <a16:creationId xmlns:a16="http://schemas.microsoft.com/office/drawing/2014/main" id="{682D58FD-9FF8-CBC7-E34D-07425589D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Kosten OCEAN WP:</a:t>
            </a:r>
            <a:endParaRPr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8BB2531-56EA-7C47-9CCD-173F0AFD15D1}"/>
              </a:ext>
            </a:extLst>
          </p:cNvPr>
          <p:cNvSpPr txBox="1"/>
          <p:nvPr/>
        </p:nvSpPr>
        <p:spPr>
          <a:xfrm>
            <a:off x="2286000" y="1265933"/>
            <a:ext cx="4572000" cy="63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Kostenlos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-&gt; </a:t>
            </a: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Pro Version 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mit mehr Features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35€ / Jahr, 141€ Lifetime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90A4FCE6-30D4-B60F-7E14-FE263F45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76710" y="2758283"/>
            <a:ext cx="3049187" cy="125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3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DC44626B-680F-39CE-A4CD-84647D5F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19BDFCAD-9F2C-A4ED-2054-41F5FE04F1A4}"/>
              </a:ext>
            </a:extLst>
          </p:cNvPr>
          <p:cNvSpPr txBox="1"/>
          <p:nvPr/>
        </p:nvSpPr>
        <p:spPr>
          <a:xfrm>
            <a:off x="771994" y="1628679"/>
            <a:ext cx="5628806" cy="2592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Erweiterte Anpassbarkeit von Header und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Footer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Mehr Layoutoptionen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Individuelle Anpassung von Farben und Schriftarten für verschiedene Elemente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Zugriff auf Vielzahl von Plugins für Popups,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Social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Media Feeds, Cookie Banner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usw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White Label (Entfernen von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OceanWP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Branding)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Lazy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Load für Bilder, erweiterte Steuerung der zu ladenden Ressourcen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673C7D5-B73C-CF1B-FD67-074E598F8777}"/>
              </a:ext>
            </a:extLst>
          </p:cNvPr>
          <p:cNvSpPr txBox="1"/>
          <p:nvPr/>
        </p:nvSpPr>
        <p:spPr>
          <a:xfrm>
            <a:off x="1671403" y="1037759"/>
            <a:ext cx="341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AT" sz="2400" b="1" dirty="0">
                <a:solidFill>
                  <a:srgbClr val="13AFF0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Vorteile </a:t>
            </a:r>
            <a:r>
              <a:rPr lang="de-AT" sz="2400" b="1" dirty="0" err="1">
                <a:solidFill>
                  <a:srgbClr val="13AFF0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OceanWP</a:t>
            </a:r>
            <a:r>
              <a:rPr lang="de-AT" sz="2400" b="1" dirty="0">
                <a:solidFill>
                  <a:srgbClr val="13AFF0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PRO</a:t>
            </a:r>
            <a:endParaRPr lang="de-AT" sz="2400" b="1" dirty="0">
              <a:solidFill>
                <a:srgbClr val="13A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743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63960302-6DEE-E4EE-975C-971C1D5A1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D1DA9B43-FE3D-FF71-6249-E94954266A51}"/>
              </a:ext>
            </a:extLst>
          </p:cNvPr>
          <p:cNvSpPr txBox="1"/>
          <p:nvPr/>
        </p:nvSpPr>
        <p:spPr>
          <a:xfrm>
            <a:off x="1608239" y="1558339"/>
            <a:ext cx="7535761" cy="63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Kompatibel mit den meisten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Pagebuildern</a:t>
            </a: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(wie Elementor) (kein Eigener)</a:t>
            </a:r>
          </a:p>
          <a:p>
            <a:pPr marL="342900" lvl="0" indent="-342900">
              <a:lnSpc>
                <a:spcPct val="13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SEO freundlich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C2B3061-D362-1999-7B33-802DD3DD5E8A}"/>
              </a:ext>
            </a:extLst>
          </p:cNvPr>
          <p:cNvSpPr txBox="1"/>
          <p:nvPr/>
        </p:nvSpPr>
        <p:spPr>
          <a:xfrm>
            <a:off x="1671403" y="1037759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AT" sz="2400" b="1" dirty="0" err="1">
                <a:solidFill>
                  <a:srgbClr val="13AFF0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OceanWP</a:t>
            </a:r>
            <a:endParaRPr lang="de-AT" sz="2400" b="1" dirty="0">
              <a:solidFill>
                <a:srgbClr val="13A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6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>
          <a:extLst>
            <a:ext uri="{FF2B5EF4-FFF2-40B4-BE49-F238E27FC236}">
              <a16:creationId xmlns:a16="http://schemas.microsoft.com/office/drawing/2014/main" id="{D6E40A29-DBCF-038E-5FED-0CC12F083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rafik 2141">
            <a:extLst>
              <a:ext uri="{FF2B5EF4-FFF2-40B4-BE49-F238E27FC236}">
                <a16:creationId xmlns:a16="http://schemas.microsoft.com/office/drawing/2014/main" id="{DF4B73FE-580F-933F-5ECD-DE0A8D1C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7366" y="1937964"/>
            <a:ext cx="2486420" cy="1580840"/>
          </a:xfrm>
          <a:prstGeom prst="rect">
            <a:avLst/>
          </a:prstGeom>
        </p:spPr>
      </p:pic>
      <p:grpSp>
        <p:nvGrpSpPr>
          <p:cNvPr id="2162" name="Google Shape;2162;p39">
            <a:extLst>
              <a:ext uri="{FF2B5EF4-FFF2-40B4-BE49-F238E27FC236}">
                <a16:creationId xmlns:a16="http://schemas.microsoft.com/office/drawing/2014/main" id="{2F972B16-2906-439F-1487-472D917A4A75}"/>
              </a:ext>
            </a:extLst>
          </p:cNvPr>
          <p:cNvGrpSpPr/>
          <p:nvPr/>
        </p:nvGrpSpPr>
        <p:grpSpPr>
          <a:xfrm>
            <a:off x="1598765" y="219761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>
              <a:extLst>
                <a:ext uri="{FF2B5EF4-FFF2-40B4-BE49-F238E27FC236}">
                  <a16:creationId xmlns:a16="http://schemas.microsoft.com/office/drawing/2014/main" id="{A9A3FA09-0551-1621-B220-82F602F3A49E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rgbClr val="88276A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64" name="Google Shape;2164;p39">
              <a:extLst>
                <a:ext uri="{FF2B5EF4-FFF2-40B4-BE49-F238E27FC236}">
                  <a16:creationId xmlns:a16="http://schemas.microsoft.com/office/drawing/2014/main" id="{2312FC62-EC6F-40A9-6DBE-05FDDA57FF07}"/>
                </a:ext>
              </a:extLst>
            </p:cNvPr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sp>
        <p:nvSpPr>
          <p:cNvPr id="2177" name="Google Shape;2177;p39">
            <a:extLst>
              <a:ext uri="{FF2B5EF4-FFF2-40B4-BE49-F238E27FC236}">
                <a16:creationId xmlns:a16="http://schemas.microsoft.com/office/drawing/2014/main" id="{56E35CF4-D28D-A872-68E0-DE2AC5DF5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975" y="589163"/>
            <a:ext cx="3052369" cy="57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/>
              <a:t>Hello Elementor</a:t>
            </a:r>
            <a:endParaRPr dirty="0"/>
          </a:p>
        </p:txBody>
      </p:sp>
      <p:grpSp>
        <p:nvGrpSpPr>
          <p:cNvPr id="6" name="Google Shape;3516;p62">
            <a:extLst>
              <a:ext uri="{FF2B5EF4-FFF2-40B4-BE49-F238E27FC236}">
                <a16:creationId xmlns:a16="http://schemas.microsoft.com/office/drawing/2014/main" id="{E0318D2B-C916-A10D-03A7-A2F619DE59A6}"/>
              </a:ext>
            </a:extLst>
          </p:cNvPr>
          <p:cNvGrpSpPr/>
          <p:nvPr/>
        </p:nvGrpSpPr>
        <p:grpSpPr>
          <a:xfrm>
            <a:off x="2692307" y="1141009"/>
            <a:ext cx="3759387" cy="3782731"/>
            <a:chOff x="1230400" y="410075"/>
            <a:chExt cx="5124625" cy="4728500"/>
          </a:xfrm>
        </p:grpSpPr>
        <p:sp>
          <p:nvSpPr>
            <p:cNvPr id="7" name="Google Shape;3517;p62">
              <a:extLst>
                <a:ext uri="{FF2B5EF4-FFF2-40B4-BE49-F238E27FC236}">
                  <a16:creationId xmlns:a16="http://schemas.microsoft.com/office/drawing/2014/main" id="{280252C1-6626-8206-730A-3FD76BA8D773}"/>
                </a:ext>
              </a:extLst>
            </p:cNvPr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" name="Google Shape;3518;p62">
              <a:extLst>
                <a:ext uri="{FF2B5EF4-FFF2-40B4-BE49-F238E27FC236}">
                  <a16:creationId xmlns:a16="http://schemas.microsoft.com/office/drawing/2014/main" id="{976481C1-092B-5CBD-EDB1-25864CC21AF5}"/>
                </a:ext>
              </a:extLst>
            </p:cNvPr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" name="Google Shape;3519;p62">
              <a:extLst>
                <a:ext uri="{FF2B5EF4-FFF2-40B4-BE49-F238E27FC236}">
                  <a16:creationId xmlns:a16="http://schemas.microsoft.com/office/drawing/2014/main" id="{1EC2217E-E2B8-734B-F4C8-898F5E702C6D}"/>
                </a:ext>
              </a:extLst>
            </p:cNvPr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" name="Google Shape;3520;p62">
              <a:extLst>
                <a:ext uri="{FF2B5EF4-FFF2-40B4-BE49-F238E27FC236}">
                  <a16:creationId xmlns:a16="http://schemas.microsoft.com/office/drawing/2014/main" id="{3BF21C2F-1560-20AE-8FFE-A9C48F78E903}"/>
                </a:ext>
              </a:extLst>
            </p:cNvPr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" name="Google Shape;3521;p62">
              <a:extLst>
                <a:ext uri="{FF2B5EF4-FFF2-40B4-BE49-F238E27FC236}">
                  <a16:creationId xmlns:a16="http://schemas.microsoft.com/office/drawing/2014/main" id="{EC7CC733-EF83-00D2-5018-9D825B80E120}"/>
                </a:ext>
              </a:extLst>
            </p:cNvPr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" name="Google Shape;3522;p62">
              <a:extLst>
                <a:ext uri="{FF2B5EF4-FFF2-40B4-BE49-F238E27FC236}">
                  <a16:creationId xmlns:a16="http://schemas.microsoft.com/office/drawing/2014/main" id="{5C7C0E8D-C5F2-50CA-A99F-C07132915128}"/>
                </a:ext>
              </a:extLst>
            </p:cNvPr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" name="Google Shape;3523;p62">
              <a:extLst>
                <a:ext uri="{FF2B5EF4-FFF2-40B4-BE49-F238E27FC236}">
                  <a16:creationId xmlns:a16="http://schemas.microsoft.com/office/drawing/2014/main" id="{449B7639-A13C-7486-90E2-277DBE59B298}"/>
                </a:ext>
              </a:extLst>
            </p:cNvPr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" name="Google Shape;3524;p62">
              <a:extLst>
                <a:ext uri="{FF2B5EF4-FFF2-40B4-BE49-F238E27FC236}">
                  <a16:creationId xmlns:a16="http://schemas.microsoft.com/office/drawing/2014/main" id="{ECC8FC09-E90B-DDBE-6954-5B1E0A2C2AAC}"/>
                </a:ext>
              </a:extLst>
            </p:cNvPr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5" name="Google Shape;3525;p62">
              <a:extLst>
                <a:ext uri="{FF2B5EF4-FFF2-40B4-BE49-F238E27FC236}">
                  <a16:creationId xmlns:a16="http://schemas.microsoft.com/office/drawing/2014/main" id="{E9573781-A08A-1C8C-7AD2-EDA6BAE73D77}"/>
                </a:ext>
              </a:extLst>
            </p:cNvPr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" name="Google Shape;3526;p62">
              <a:extLst>
                <a:ext uri="{FF2B5EF4-FFF2-40B4-BE49-F238E27FC236}">
                  <a16:creationId xmlns:a16="http://schemas.microsoft.com/office/drawing/2014/main" id="{6B6AE3ED-CEC3-82FB-884E-363322ED6F58}"/>
                </a:ext>
              </a:extLst>
            </p:cNvPr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" name="Google Shape;3527;p62">
              <a:extLst>
                <a:ext uri="{FF2B5EF4-FFF2-40B4-BE49-F238E27FC236}">
                  <a16:creationId xmlns:a16="http://schemas.microsoft.com/office/drawing/2014/main" id="{F3C7D17E-4FE2-7906-4FE5-DE77B892C09A}"/>
                </a:ext>
              </a:extLst>
            </p:cNvPr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" name="Google Shape;3528;p62">
              <a:extLst>
                <a:ext uri="{FF2B5EF4-FFF2-40B4-BE49-F238E27FC236}">
                  <a16:creationId xmlns:a16="http://schemas.microsoft.com/office/drawing/2014/main" id="{08E37F7C-6C5F-5452-2546-A33305E7CF10}"/>
                </a:ext>
              </a:extLst>
            </p:cNvPr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" name="Google Shape;3529;p62">
              <a:extLst>
                <a:ext uri="{FF2B5EF4-FFF2-40B4-BE49-F238E27FC236}">
                  <a16:creationId xmlns:a16="http://schemas.microsoft.com/office/drawing/2014/main" id="{D0C79D65-0492-C1CD-D480-2910BE7C17C3}"/>
                </a:ext>
              </a:extLst>
            </p:cNvPr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" name="Google Shape;3530;p62">
              <a:extLst>
                <a:ext uri="{FF2B5EF4-FFF2-40B4-BE49-F238E27FC236}">
                  <a16:creationId xmlns:a16="http://schemas.microsoft.com/office/drawing/2014/main" id="{521D30FF-1F9B-EAB0-20F1-07BF172D2499}"/>
                </a:ext>
              </a:extLst>
            </p:cNvPr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" name="Google Shape;3531;p62">
              <a:extLst>
                <a:ext uri="{FF2B5EF4-FFF2-40B4-BE49-F238E27FC236}">
                  <a16:creationId xmlns:a16="http://schemas.microsoft.com/office/drawing/2014/main" id="{FD076396-4748-F33B-DEA3-20C77740579A}"/>
                </a:ext>
              </a:extLst>
            </p:cNvPr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" name="Google Shape;3532;p62">
              <a:extLst>
                <a:ext uri="{FF2B5EF4-FFF2-40B4-BE49-F238E27FC236}">
                  <a16:creationId xmlns:a16="http://schemas.microsoft.com/office/drawing/2014/main" id="{B66BF06B-ED36-750F-5C56-91E7AFF8EB3C}"/>
                </a:ext>
              </a:extLst>
            </p:cNvPr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" name="Google Shape;3533;p62">
              <a:extLst>
                <a:ext uri="{FF2B5EF4-FFF2-40B4-BE49-F238E27FC236}">
                  <a16:creationId xmlns:a16="http://schemas.microsoft.com/office/drawing/2014/main" id="{18B021C7-33A8-5E4E-5B56-4E4DADDFD2D8}"/>
                </a:ext>
              </a:extLst>
            </p:cNvPr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" name="Google Shape;3534;p62">
              <a:extLst>
                <a:ext uri="{FF2B5EF4-FFF2-40B4-BE49-F238E27FC236}">
                  <a16:creationId xmlns:a16="http://schemas.microsoft.com/office/drawing/2014/main" id="{11396C33-F152-BB44-90C4-3D89A594DEC5}"/>
                </a:ext>
              </a:extLst>
            </p:cNvPr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3535;p62">
              <a:extLst>
                <a:ext uri="{FF2B5EF4-FFF2-40B4-BE49-F238E27FC236}">
                  <a16:creationId xmlns:a16="http://schemas.microsoft.com/office/drawing/2014/main" id="{01C12770-9C98-25FB-4A45-86117299F87C}"/>
                </a:ext>
              </a:extLst>
            </p:cNvPr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" name="Google Shape;3536;p62">
              <a:extLst>
                <a:ext uri="{FF2B5EF4-FFF2-40B4-BE49-F238E27FC236}">
                  <a16:creationId xmlns:a16="http://schemas.microsoft.com/office/drawing/2014/main" id="{BDA37CE5-B90B-76D0-0BF4-1AF0E1AD9567}"/>
                </a:ext>
              </a:extLst>
            </p:cNvPr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" name="Google Shape;3537;p62">
              <a:extLst>
                <a:ext uri="{FF2B5EF4-FFF2-40B4-BE49-F238E27FC236}">
                  <a16:creationId xmlns:a16="http://schemas.microsoft.com/office/drawing/2014/main" id="{BFD5C087-4283-187D-F280-71092B49A949}"/>
                </a:ext>
              </a:extLst>
            </p:cNvPr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" name="Google Shape;3538;p62">
              <a:extLst>
                <a:ext uri="{FF2B5EF4-FFF2-40B4-BE49-F238E27FC236}">
                  <a16:creationId xmlns:a16="http://schemas.microsoft.com/office/drawing/2014/main" id="{4CCEF447-CEFE-70BC-C87C-9C5B043C6DAE}"/>
                </a:ext>
              </a:extLst>
            </p:cNvPr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" name="Google Shape;3539;p62">
              <a:extLst>
                <a:ext uri="{FF2B5EF4-FFF2-40B4-BE49-F238E27FC236}">
                  <a16:creationId xmlns:a16="http://schemas.microsoft.com/office/drawing/2014/main" id="{52448818-1921-BAC2-39F9-F4524AF757C2}"/>
                </a:ext>
              </a:extLst>
            </p:cNvPr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" name="Google Shape;3540;p62">
              <a:extLst>
                <a:ext uri="{FF2B5EF4-FFF2-40B4-BE49-F238E27FC236}">
                  <a16:creationId xmlns:a16="http://schemas.microsoft.com/office/drawing/2014/main" id="{8FE8AA53-80CF-5431-9E1A-E18A765F0770}"/>
                </a:ext>
              </a:extLst>
            </p:cNvPr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" name="Google Shape;3541;p62">
              <a:extLst>
                <a:ext uri="{FF2B5EF4-FFF2-40B4-BE49-F238E27FC236}">
                  <a16:creationId xmlns:a16="http://schemas.microsoft.com/office/drawing/2014/main" id="{FF20599A-A71E-5234-17DE-AAE9F86350F3}"/>
                </a:ext>
              </a:extLst>
            </p:cNvPr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" name="Google Shape;3542;p62">
              <a:extLst>
                <a:ext uri="{FF2B5EF4-FFF2-40B4-BE49-F238E27FC236}">
                  <a16:creationId xmlns:a16="http://schemas.microsoft.com/office/drawing/2014/main" id="{6B7B6A03-49FB-AAA6-5692-DAFACF848598}"/>
                </a:ext>
              </a:extLst>
            </p:cNvPr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" name="Google Shape;3543;p62">
              <a:extLst>
                <a:ext uri="{FF2B5EF4-FFF2-40B4-BE49-F238E27FC236}">
                  <a16:creationId xmlns:a16="http://schemas.microsoft.com/office/drawing/2014/main" id="{1CF993EC-C720-70D5-A3F4-06CF06F7E1F4}"/>
                </a:ext>
              </a:extLst>
            </p:cNvPr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" name="Google Shape;3544;p62">
              <a:extLst>
                <a:ext uri="{FF2B5EF4-FFF2-40B4-BE49-F238E27FC236}">
                  <a16:creationId xmlns:a16="http://schemas.microsoft.com/office/drawing/2014/main" id="{2B2143E8-B29A-6181-BF2A-B95F18DB6827}"/>
                </a:ext>
              </a:extLst>
            </p:cNvPr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" name="Google Shape;3545;p62">
              <a:extLst>
                <a:ext uri="{FF2B5EF4-FFF2-40B4-BE49-F238E27FC236}">
                  <a16:creationId xmlns:a16="http://schemas.microsoft.com/office/drawing/2014/main" id="{3DBCB6BC-D49C-570E-00A1-CB3DA6A45F3E}"/>
                </a:ext>
              </a:extLst>
            </p:cNvPr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" name="Google Shape;3546;p62">
              <a:extLst>
                <a:ext uri="{FF2B5EF4-FFF2-40B4-BE49-F238E27FC236}">
                  <a16:creationId xmlns:a16="http://schemas.microsoft.com/office/drawing/2014/main" id="{B52A6DBA-B01B-BD40-FB4B-76B2395FDE4E}"/>
                </a:ext>
              </a:extLst>
            </p:cNvPr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" name="Google Shape;3547;p62">
              <a:extLst>
                <a:ext uri="{FF2B5EF4-FFF2-40B4-BE49-F238E27FC236}">
                  <a16:creationId xmlns:a16="http://schemas.microsoft.com/office/drawing/2014/main" id="{F8943567-F4BA-A1EF-3E40-7DE4C11326A6}"/>
                </a:ext>
              </a:extLst>
            </p:cNvPr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" name="Google Shape;3548;p62">
              <a:extLst>
                <a:ext uri="{FF2B5EF4-FFF2-40B4-BE49-F238E27FC236}">
                  <a16:creationId xmlns:a16="http://schemas.microsoft.com/office/drawing/2014/main" id="{DAF0B465-36AE-4803-06F9-6D4C172A8DEA}"/>
                </a:ext>
              </a:extLst>
            </p:cNvPr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" name="Google Shape;3549;p62">
              <a:extLst>
                <a:ext uri="{FF2B5EF4-FFF2-40B4-BE49-F238E27FC236}">
                  <a16:creationId xmlns:a16="http://schemas.microsoft.com/office/drawing/2014/main" id="{7DA7FCD9-4D27-BFA3-58BF-51E0D991901A}"/>
                </a:ext>
              </a:extLst>
            </p:cNvPr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" name="Google Shape;3550;p62">
              <a:extLst>
                <a:ext uri="{FF2B5EF4-FFF2-40B4-BE49-F238E27FC236}">
                  <a16:creationId xmlns:a16="http://schemas.microsoft.com/office/drawing/2014/main" id="{6BF05B9B-6483-6065-0CF5-F37488A07693}"/>
                </a:ext>
              </a:extLst>
            </p:cNvPr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1" name="Google Shape;3551;p62">
              <a:extLst>
                <a:ext uri="{FF2B5EF4-FFF2-40B4-BE49-F238E27FC236}">
                  <a16:creationId xmlns:a16="http://schemas.microsoft.com/office/drawing/2014/main" id="{96491C32-924F-6BC1-4515-650D965B4279}"/>
                </a:ext>
              </a:extLst>
            </p:cNvPr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2" name="Google Shape;3552;p62">
              <a:extLst>
                <a:ext uri="{FF2B5EF4-FFF2-40B4-BE49-F238E27FC236}">
                  <a16:creationId xmlns:a16="http://schemas.microsoft.com/office/drawing/2014/main" id="{537C7571-85B0-B276-EC6F-99B0D7CEBC95}"/>
                </a:ext>
              </a:extLst>
            </p:cNvPr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3" name="Google Shape;3553;p62">
              <a:extLst>
                <a:ext uri="{FF2B5EF4-FFF2-40B4-BE49-F238E27FC236}">
                  <a16:creationId xmlns:a16="http://schemas.microsoft.com/office/drawing/2014/main" id="{A4DDEE98-DE89-7D7E-C6F9-83032219DCC2}"/>
                </a:ext>
              </a:extLst>
            </p:cNvPr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" name="Google Shape;3554;p62">
              <a:extLst>
                <a:ext uri="{FF2B5EF4-FFF2-40B4-BE49-F238E27FC236}">
                  <a16:creationId xmlns:a16="http://schemas.microsoft.com/office/drawing/2014/main" id="{306679A3-4147-AE54-2074-43ACC6866F1C}"/>
                </a:ext>
              </a:extLst>
            </p:cNvPr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5" name="Google Shape;3555;p62">
              <a:extLst>
                <a:ext uri="{FF2B5EF4-FFF2-40B4-BE49-F238E27FC236}">
                  <a16:creationId xmlns:a16="http://schemas.microsoft.com/office/drawing/2014/main" id="{40A658AA-3E5A-3CA9-9890-18F89E7E4107}"/>
                </a:ext>
              </a:extLst>
            </p:cNvPr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6" name="Google Shape;3556;p62">
              <a:extLst>
                <a:ext uri="{FF2B5EF4-FFF2-40B4-BE49-F238E27FC236}">
                  <a16:creationId xmlns:a16="http://schemas.microsoft.com/office/drawing/2014/main" id="{2D7187BA-F429-60DA-C9CD-AF4C3B996509}"/>
                </a:ext>
              </a:extLst>
            </p:cNvPr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7" name="Google Shape;3557;p62">
              <a:extLst>
                <a:ext uri="{FF2B5EF4-FFF2-40B4-BE49-F238E27FC236}">
                  <a16:creationId xmlns:a16="http://schemas.microsoft.com/office/drawing/2014/main" id="{303F2036-1900-8D0C-BB3E-B875225FBC87}"/>
                </a:ext>
              </a:extLst>
            </p:cNvPr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8" name="Google Shape;3558;p62">
              <a:extLst>
                <a:ext uri="{FF2B5EF4-FFF2-40B4-BE49-F238E27FC236}">
                  <a16:creationId xmlns:a16="http://schemas.microsoft.com/office/drawing/2014/main" id="{6775F395-6A3A-55FC-72D7-124FEB955750}"/>
                </a:ext>
              </a:extLst>
            </p:cNvPr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9" name="Google Shape;3559;p62">
              <a:extLst>
                <a:ext uri="{FF2B5EF4-FFF2-40B4-BE49-F238E27FC236}">
                  <a16:creationId xmlns:a16="http://schemas.microsoft.com/office/drawing/2014/main" id="{C7797295-55A8-D5E1-C84A-74278705FEE4}"/>
                </a:ext>
              </a:extLst>
            </p:cNvPr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3560;p62">
              <a:extLst>
                <a:ext uri="{FF2B5EF4-FFF2-40B4-BE49-F238E27FC236}">
                  <a16:creationId xmlns:a16="http://schemas.microsoft.com/office/drawing/2014/main" id="{902D5745-7ADA-B720-1D21-8237DAD92103}"/>
                </a:ext>
              </a:extLst>
            </p:cNvPr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1" name="Google Shape;3561;p62">
              <a:extLst>
                <a:ext uri="{FF2B5EF4-FFF2-40B4-BE49-F238E27FC236}">
                  <a16:creationId xmlns:a16="http://schemas.microsoft.com/office/drawing/2014/main" id="{1C4D3832-AF32-5CE2-ADC4-3234400786A1}"/>
                </a:ext>
              </a:extLst>
            </p:cNvPr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2" name="Google Shape;3562;p62">
              <a:extLst>
                <a:ext uri="{FF2B5EF4-FFF2-40B4-BE49-F238E27FC236}">
                  <a16:creationId xmlns:a16="http://schemas.microsoft.com/office/drawing/2014/main" id="{B22C66C8-B899-CC51-BA94-34593EFB4C67}"/>
                </a:ext>
              </a:extLst>
            </p:cNvPr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3" name="Google Shape;3563;p62">
              <a:extLst>
                <a:ext uri="{FF2B5EF4-FFF2-40B4-BE49-F238E27FC236}">
                  <a16:creationId xmlns:a16="http://schemas.microsoft.com/office/drawing/2014/main" id="{96C6D279-6CBB-DAE2-19FF-5F673F2C34FD}"/>
                </a:ext>
              </a:extLst>
            </p:cNvPr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4" name="Google Shape;3564;p62">
              <a:extLst>
                <a:ext uri="{FF2B5EF4-FFF2-40B4-BE49-F238E27FC236}">
                  <a16:creationId xmlns:a16="http://schemas.microsoft.com/office/drawing/2014/main" id="{01EB336E-873C-5A11-C246-A9A5B90DD574}"/>
                </a:ext>
              </a:extLst>
            </p:cNvPr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5" name="Google Shape;3565;p62">
              <a:extLst>
                <a:ext uri="{FF2B5EF4-FFF2-40B4-BE49-F238E27FC236}">
                  <a16:creationId xmlns:a16="http://schemas.microsoft.com/office/drawing/2014/main" id="{774E29E1-232E-F7EE-FD56-D8D044A38C4E}"/>
                </a:ext>
              </a:extLst>
            </p:cNvPr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6" name="Google Shape;3566;p62">
              <a:extLst>
                <a:ext uri="{FF2B5EF4-FFF2-40B4-BE49-F238E27FC236}">
                  <a16:creationId xmlns:a16="http://schemas.microsoft.com/office/drawing/2014/main" id="{EB37200F-E8AC-7DB7-EBE8-44401FB3CC8B}"/>
                </a:ext>
              </a:extLst>
            </p:cNvPr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7" name="Google Shape;3567;p62">
              <a:extLst>
                <a:ext uri="{FF2B5EF4-FFF2-40B4-BE49-F238E27FC236}">
                  <a16:creationId xmlns:a16="http://schemas.microsoft.com/office/drawing/2014/main" id="{5C3D393A-0884-1A77-34EE-9E2C7D79D750}"/>
                </a:ext>
              </a:extLst>
            </p:cNvPr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8" name="Google Shape;3568;p62">
              <a:extLst>
                <a:ext uri="{FF2B5EF4-FFF2-40B4-BE49-F238E27FC236}">
                  <a16:creationId xmlns:a16="http://schemas.microsoft.com/office/drawing/2014/main" id="{41360E9B-8355-B6C5-C309-10D2953353D2}"/>
                </a:ext>
              </a:extLst>
            </p:cNvPr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9" name="Google Shape;3569;p62">
              <a:extLst>
                <a:ext uri="{FF2B5EF4-FFF2-40B4-BE49-F238E27FC236}">
                  <a16:creationId xmlns:a16="http://schemas.microsoft.com/office/drawing/2014/main" id="{E825FB84-5DAC-15B2-0C51-095BB4555909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" name="Google Shape;3570;p62">
              <a:extLst>
                <a:ext uri="{FF2B5EF4-FFF2-40B4-BE49-F238E27FC236}">
                  <a16:creationId xmlns:a16="http://schemas.microsoft.com/office/drawing/2014/main" id="{7C6F75D1-96A0-65A9-8DD2-DBE933D26EAD}"/>
                </a:ext>
              </a:extLst>
            </p:cNvPr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" name="Google Shape;3571;p62">
              <a:extLst>
                <a:ext uri="{FF2B5EF4-FFF2-40B4-BE49-F238E27FC236}">
                  <a16:creationId xmlns:a16="http://schemas.microsoft.com/office/drawing/2014/main" id="{9CA7931F-9612-14A2-7D15-37CF074BC6AC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" name="Google Shape;3572;p62">
              <a:extLst>
                <a:ext uri="{FF2B5EF4-FFF2-40B4-BE49-F238E27FC236}">
                  <a16:creationId xmlns:a16="http://schemas.microsoft.com/office/drawing/2014/main" id="{5B01639D-C23D-18C2-59FE-362A5062F78C}"/>
                </a:ext>
              </a:extLst>
            </p:cNvPr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3" name="Google Shape;3573;p62">
              <a:extLst>
                <a:ext uri="{FF2B5EF4-FFF2-40B4-BE49-F238E27FC236}">
                  <a16:creationId xmlns:a16="http://schemas.microsoft.com/office/drawing/2014/main" id="{5487001A-A7D9-9BDB-64C0-8B25EE8AAFCC}"/>
                </a:ext>
              </a:extLst>
            </p:cNvPr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2" name="Google Shape;3574;p62">
              <a:extLst>
                <a:ext uri="{FF2B5EF4-FFF2-40B4-BE49-F238E27FC236}">
                  <a16:creationId xmlns:a16="http://schemas.microsoft.com/office/drawing/2014/main" id="{0034A208-525B-BC4C-FBB5-AD26A13E24DD}"/>
                </a:ext>
              </a:extLst>
            </p:cNvPr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3" name="Google Shape;3575;p62">
              <a:extLst>
                <a:ext uri="{FF2B5EF4-FFF2-40B4-BE49-F238E27FC236}">
                  <a16:creationId xmlns:a16="http://schemas.microsoft.com/office/drawing/2014/main" id="{E1B228B5-C9D1-091E-8097-35426E609C3A}"/>
                </a:ext>
              </a:extLst>
            </p:cNvPr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4" name="Google Shape;3576;p62">
              <a:extLst>
                <a:ext uri="{FF2B5EF4-FFF2-40B4-BE49-F238E27FC236}">
                  <a16:creationId xmlns:a16="http://schemas.microsoft.com/office/drawing/2014/main" id="{AF5040F7-BBF0-7743-303E-A4D55E59BA3B}"/>
                </a:ext>
              </a:extLst>
            </p:cNvPr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5" name="Google Shape;3577;p62">
              <a:extLst>
                <a:ext uri="{FF2B5EF4-FFF2-40B4-BE49-F238E27FC236}">
                  <a16:creationId xmlns:a16="http://schemas.microsoft.com/office/drawing/2014/main" id="{25AAA04C-6C10-B58C-148F-4D72F567F83E}"/>
                </a:ext>
              </a:extLst>
            </p:cNvPr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6" name="Google Shape;3578;p62">
              <a:extLst>
                <a:ext uri="{FF2B5EF4-FFF2-40B4-BE49-F238E27FC236}">
                  <a16:creationId xmlns:a16="http://schemas.microsoft.com/office/drawing/2014/main" id="{B4A1EEE2-19ED-0F5B-7465-DEA182F4EF5B}"/>
                </a:ext>
              </a:extLst>
            </p:cNvPr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7" name="Google Shape;3579;p62">
              <a:extLst>
                <a:ext uri="{FF2B5EF4-FFF2-40B4-BE49-F238E27FC236}">
                  <a16:creationId xmlns:a16="http://schemas.microsoft.com/office/drawing/2014/main" id="{1C264EF0-70D6-3962-6530-041582EC3CCB}"/>
                </a:ext>
              </a:extLst>
            </p:cNvPr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8" name="Google Shape;3580;p62">
              <a:extLst>
                <a:ext uri="{FF2B5EF4-FFF2-40B4-BE49-F238E27FC236}">
                  <a16:creationId xmlns:a16="http://schemas.microsoft.com/office/drawing/2014/main" id="{B8C5AB2E-3451-AF68-BFC7-AE6A46E57F4D}"/>
                </a:ext>
              </a:extLst>
            </p:cNvPr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9" name="Google Shape;3581;p62">
              <a:extLst>
                <a:ext uri="{FF2B5EF4-FFF2-40B4-BE49-F238E27FC236}">
                  <a16:creationId xmlns:a16="http://schemas.microsoft.com/office/drawing/2014/main" id="{C9E5FF2F-DD00-AC0C-D46F-5E8ED4572F07}"/>
                </a:ext>
              </a:extLst>
            </p:cNvPr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0" name="Google Shape;3582;p62">
              <a:extLst>
                <a:ext uri="{FF2B5EF4-FFF2-40B4-BE49-F238E27FC236}">
                  <a16:creationId xmlns:a16="http://schemas.microsoft.com/office/drawing/2014/main" id="{BAC98EEA-55E1-C79C-D780-3F0019D19A09}"/>
                </a:ext>
              </a:extLst>
            </p:cNvPr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1" name="Google Shape;3583;p62">
              <a:extLst>
                <a:ext uri="{FF2B5EF4-FFF2-40B4-BE49-F238E27FC236}">
                  <a16:creationId xmlns:a16="http://schemas.microsoft.com/office/drawing/2014/main" id="{CC53BB0B-E71B-CF82-2FB1-CC775CCB1049}"/>
                </a:ext>
              </a:extLst>
            </p:cNvPr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2" name="Google Shape;3584;p62">
              <a:extLst>
                <a:ext uri="{FF2B5EF4-FFF2-40B4-BE49-F238E27FC236}">
                  <a16:creationId xmlns:a16="http://schemas.microsoft.com/office/drawing/2014/main" id="{114076DC-D138-FE7E-9BC5-B05155620E57}"/>
                </a:ext>
              </a:extLst>
            </p:cNvPr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3" name="Google Shape;3585;p62">
              <a:extLst>
                <a:ext uri="{FF2B5EF4-FFF2-40B4-BE49-F238E27FC236}">
                  <a16:creationId xmlns:a16="http://schemas.microsoft.com/office/drawing/2014/main" id="{ECB831C3-2303-3AB6-FED6-2E3D6464E987}"/>
                </a:ext>
              </a:extLst>
            </p:cNvPr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4" name="Google Shape;3586;p62">
              <a:extLst>
                <a:ext uri="{FF2B5EF4-FFF2-40B4-BE49-F238E27FC236}">
                  <a16:creationId xmlns:a16="http://schemas.microsoft.com/office/drawing/2014/main" id="{84D72F96-763D-A482-AECD-EE7B8F27601D}"/>
                </a:ext>
              </a:extLst>
            </p:cNvPr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5" name="Google Shape;3587;p62">
              <a:extLst>
                <a:ext uri="{FF2B5EF4-FFF2-40B4-BE49-F238E27FC236}">
                  <a16:creationId xmlns:a16="http://schemas.microsoft.com/office/drawing/2014/main" id="{CB56BA3B-1176-E1E2-F8C2-10F56FC88680}"/>
                </a:ext>
              </a:extLst>
            </p:cNvPr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6" name="Google Shape;3588;p62">
              <a:extLst>
                <a:ext uri="{FF2B5EF4-FFF2-40B4-BE49-F238E27FC236}">
                  <a16:creationId xmlns:a16="http://schemas.microsoft.com/office/drawing/2014/main" id="{C08D22AA-BF25-D66E-B36C-1E4D24A8740D}"/>
                </a:ext>
              </a:extLst>
            </p:cNvPr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7" name="Google Shape;3589;p62">
              <a:extLst>
                <a:ext uri="{FF2B5EF4-FFF2-40B4-BE49-F238E27FC236}">
                  <a16:creationId xmlns:a16="http://schemas.microsoft.com/office/drawing/2014/main" id="{7B1E7659-CCBD-989F-FFDF-6D20F9319AB6}"/>
                </a:ext>
              </a:extLst>
            </p:cNvPr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8" name="Google Shape;3590;p62">
              <a:extLst>
                <a:ext uri="{FF2B5EF4-FFF2-40B4-BE49-F238E27FC236}">
                  <a16:creationId xmlns:a16="http://schemas.microsoft.com/office/drawing/2014/main" id="{273A420F-B411-9827-C8B3-214543979163}"/>
                </a:ext>
              </a:extLst>
            </p:cNvPr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9" name="Google Shape;3591;p62">
              <a:extLst>
                <a:ext uri="{FF2B5EF4-FFF2-40B4-BE49-F238E27FC236}">
                  <a16:creationId xmlns:a16="http://schemas.microsoft.com/office/drawing/2014/main" id="{78387D8F-9019-0D20-5E6B-D4A6AA21A5CA}"/>
                </a:ext>
              </a:extLst>
            </p:cNvPr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0" name="Google Shape;3592;p62">
              <a:extLst>
                <a:ext uri="{FF2B5EF4-FFF2-40B4-BE49-F238E27FC236}">
                  <a16:creationId xmlns:a16="http://schemas.microsoft.com/office/drawing/2014/main" id="{F6D4CBC1-A285-20BE-351C-DB366C318E54}"/>
                </a:ext>
              </a:extLst>
            </p:cNvPr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1" name="Google Shape;3593;p62">
              <a:extLst>
                <a:ext uri="{FF2B5EF4-FFF2-40B4-BE49-F238E27FC236}">
                  <a16:creationId xmlns:a16="http://schemas.microsoft.com/office/drawing/2014/main" id="{08F7BED1-02E0-27D5-11BC-E2772770227B}"/>
                </a:ext>
              </a:extLst>
            </p:cNvPr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2" name="Google Shape;3594;p62">
              <a:extLst>
                <a:ext uri="{FF2B5EF4-FFF2-40B4-BE49-F238E27FC236}">
                  <a16:creationId xmlns:a16="http://schemas.microsoft.com/office/drawing/2014/main" id="{62085D47-84A1-21C6-8664-799E7505312C}"/>
                </a:ext>
              </a:extLst>
            </p:cNvPr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3" name="Google Shape;3595;p62">
              <a:extLst>
                <a:ext uri="{FF2B5EF4-FFF2-40B4-BE49-F238E27FC236}">
                  <a16:creationId xmlns:a16="http://schemas.microsoft.com/office/drawing/2014/main" id="{37A2D0F3-3131-2A72-119A-412ACD45060D}"/>
                </a:ext>
              </a:extLst>
            </p:cNvPr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4" name="Google Shape;3596;p62">
              <a:extLst>
                <a:ext uri="{FF2B5EF4-FFF2-40B4-BE49-F238E27FC236}">
                  <a16:creationId xmlns:a16="http://schemas.microsoft.com/office/drawing/2014/main" id="{C5697D57-697F-3F03-5892-3E9D85055753}"/>
                </a:ext>
              </a:extLst>
            </p:cNvPr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5" name="Google Shape;3597;p62">
              <a:extLst>
                <a:ext uri="{FF2B5EF4-FFF2-40B4-BE49-F238E27FC236}">
                  <a16:creationId xmlns:a16="http://schemas.microsoft.com/office/drawing/2014/main" id="{CCCBC392-22CE-1567-5E17-751094ED3141}"/>
                </a:ext>
              </a:extLst>
            </p:cNvPr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6" name="Google Shape;3598;p62">
              <a:extLst>
                <a:ext uri="{FF2B5EF4-FFF2-40B4-BE49-F238E27FC236}">
                  <a16:creationId xmlns:a16="http://schemas.microsoft.com/office/drawing/2014/main" id="{24EEC364-E6F7-8165-F446-EC9B60783222}"/>
                </a:ext>
              </a:extLst>
            </p:cNvPr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7" name="Google Shape;3599;p62">
              <a:extLst>
                <a:ext uri="{FF2B5EF4-FFF2-40B4-BE49-F238E27FC236}">
                  <a16:creationId xmlns:a16="http://schemas.microsoft.com/office/drawing/2014/main" id="{EF620D7F-D2D1-50D3-CF13-A63974AFB99F}"/>
                </a:ext>
              </a:extLst>
            </p:cNvPr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8" name="Google Shape;3600;p62">
              <a:extLst>
                <a:ext uri="{FF2B5EF4-FFF2-40B4-BE49-F238E27FC236}">
                  <a16:creationId xmlns:a16="http://schemas.microsoft.com/office/drawing/2014/main" id="{27AC431A-6304-0249-D0FC-38EA007FB72F}"/>
                </a:ext>
              </a:extLst>
            </p:cNvPr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FA8E6A73-7BB9-9E6B-EA27-B11FF7A319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/>
        </p:blipFill>
        <p:spPr>
          <a:xfrm>
            <a:off x="1903660" y="512407"/>
            <a:ext cx="1093436" cy="10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14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028452D3-0448-0F97-AFD5-1E7D80CF4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>
            <a:extLst>
              <a:ext uri="{FF2B5EF4-FFF2-40B4-BE49-F238E27FC236}">
                <a16:creationId xmlns:a16="http://schemas.microsoft.com/office/drawing/2014/main" id="{31FDDD2D-2BEA-CB1A-06DF-6CEBACD31D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Kosten Hello Elementor:</a:t>
            </a:r>
            <a:endParaRPr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88BA79D-514F-32F1-F87E-2EBB9ED91757}"/>
              </a:ext>
            </a:extLst>
          </p:cNvPr>
          <p:cNvSpPr txBox="1"/>
          <p:nvPr/>
        </p:nvSpPr>
        <p:spPr>
          <a:xfrm>
            <a:off x="2012462" y="1129670"/>
            <a:ext cx="4572000" cy="9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Kostenlos!</a:t>
            </a: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Abhängig vom Page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Builder</a:t>
            </a: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Elementor, nur sehr eingeschränkte Funktionen ohne diesen</a:t>
            </a:r>
          </a:p>
        </p:txBody>
      </p:sp>
    </p:spTree>
    <p:extLst>
      <p:ext uri="{BB962C8B-B14F-4D97-AF65-F5344CB8AC3E}">
        <p14:creationId xmlns:p14="http://schemas.microsoft.com/office/powerpoint/2010/main" val="3763270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92953FDB-56FE-9D1E-E12D-C6ED9B15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E68BB95A-F960-06DA-B333-A1FEA8B1942E}"/>
              </a:ext>
            </a:extLst>
          </p:cNvPr>
          <p:cNvSpPr txBox="1"/>
          <p:nvPr/>
        </p:nvSpPr>
        <p:spPr>
          <a:xfrm>
            <a:off x="1524001" y="1558339"/>
            <a:ext cx="7620000" cy="2592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Leichtgewichtig  -&gt; gut für das SEO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ranking</a:t>
            </a:r>
            <a:endParaRPr lang="de-AT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Speziell für Page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Builder</a:t>
            </a: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Elementor gemacht, deshalb auch optimal kompatibel damit</a:t>
            </a: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Nur grundlegendste Funktionen vorinstalliert, keine Stile oder Layouts, die dein Design beeinträchtigen könnten (Vor- und Nachteil)</a:t>
            </a: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Hohe Anpassungsfähigkeit, da es keine vorinstallierten Stile und Layouts gibt, gut für benutzerdefinierte Designs</a:t>
            </a: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Fehlende Funktionen, da es minimalistisch ist (Funktionen wie Header,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Footer</a:t>
            </a: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Seitenlayouts)</a:t>
            </a:r>
          </a:p>
          <a:p>
            <a:pPr marL="342900" lvl="0" indent="-342900">
              <a:lnSpc>
                <a:spcPct val="13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Kein eigener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Customizer</a:t>
            </a: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für Designelemente, Anpassungen müssen über Elementor erfolgen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B44EE82-3C31-615A-66F7-7BD1AF3B053C}"/>
              </a:ext>
            </a:extLst>
          </p:cNvPr>
          <p:cNvSpPr txBox="1"/>
          <p:nvPr/>
        </p:nvSpPr>
        <p:spPr>
          <a:xfrm>
            <a:off x="1671403" y="1037759"/>
            <a:ext cx="2464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AT" sz="2400" b="1" dirty="0">
                <a:solidFill>
                  <a:srgbClr val="88276A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Hello Elementor</a:t>
            </a:r>
            <a:endParaRPr lang="de-AT" sz="2400" b="1" dirty="0">
              <a:solidFill>
                <a:srgbClr val="8827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>
          <a:extLst>
            <a:ext uri="{FF2B5EF4-FFF2-40B4-BE49-F238E27FC236}">
              <a16:creationId xmlns:a16="http://schemas.microsoft.com/office/drawing/2014/main" id="{3EF8DAA1-6CC7-9094-5DB8-EFBEB33D8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rafik 2141">
            <a:extLst>
              <a:ext uri="{FF2B5EF4-FFF2-40B4-BE49-F238E27FC236}">
                <a16:creationId xmlns:a16="http://schemas.microsoft.com/office/drawing/2014/main" id="{1AD6D238-419B-4E81-6783-BD4C1A11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7366" y="1898888"/>
            <a:ext cx="2486420" cy="1613850"/>
          </a:xfrm>
          <a:prstGeom prst="rect">
            <a:avLst/>
          </a:prstGeom>
        </p:spPr>
      </p:pic>
      <p:grpSp>
        <p:nvGrpSpPr>
          <p:cNvPr id="2162" name="Google Shape;2162;p39">
            <a:extLst>
              <a:ext uri="{FF2B5EF4-FFF2-40B4-BE49-F238E27FC236}">
                <a16:creationId xmlns:a16="http://schemas.microsoft.com/office/drawing/2014/main" id="{51A52E35-6C80-625F-B338-0FCF29EF8D28}"/>
              </a:ext>
            </a:extLst>
          </p:cNvPr>
          <p:cNvGrpSpPr/>
          <p:nvPr/>
        </p:nvGrpSpPr>
        <p:grpSpPr>
          <a:xfrm>
            <a:off x="1598765" y="219761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>
              <a:extLst>
                <a:ext uri="{FF2B5EF4-FFF2-40B4-BE49-F238E27FC236}">
                  <a16:creationId xmlns:a16="http://schemas.microsoft.com/office/drawing/2014/main" id="{BA9DAA39-5B25-24F4-76EF-FB710F110A5D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rgbClr val="1B212B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64" name="Google Shape;2164;p39">
              <a:extLst>
                <a:ext uri="{FF2B5EF4-FFF2-40B4-BE49-F238E27FC236}">
                  <a16:creationId xmlns:a16="http://schemas.microsoft.com/office/drawing/2014/main" id="{3671A03B-E8F5-3471-E4CD-F2DE4B2902C1}"/>
                </a:ext>
              </a:extLst>
            </p:cNvPr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sp>
        <p:nvSpPr>
          <p:cNvPr id="2177" name="Google Shape;2177;p39">
            <a:extLst>
              <a:ext uri="{FF2B5EF4-FFF2-40B4-BE49-F238E27FC236}">
                <a16:creationId xmlns:a16="http://schemas.microsoft.com/office/drawing/2014/main" id="{C0FCF16F-2E6D-D58A-4369-40F21538A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975" y="589163"/>
            <a:ext cx="3052369" cy="57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/>
              <a:t>Generate Press</a:t>
            </a:r>
            <a:endParaRPr dirty="0"/>
          </a:p>
        </p:txBody>
      </p:sp>
      <p:grpSp>
        <p:nvGrpSpPr>
          <p:cNvPr id="6" name="Google Shape;3516;p62">
            <a:extLst>
              <a:ext uri="{FF2B5EF4-FFF2-40B4-BE49-F238E27FC236}">
                <a16:creationId xmlns:a16="http://schemas.microsoft.com/office/drawing/2014/main" id="{3A87292F-6995-86CC-D487-CB93B7EB12A8}"/>
              </a:ext>
            </a:extLst>
          </p:cNvPr>
          <p:cNvGrpSpPr/>
          <p:nvPr/>
        </p:nvGrpSpPr>
        <p:grpSpPr>
          <a:xfrm>
            <a:off x="2692307" y="1141009"/>
            <a:ext cx="3759387" cy="3782731"/>
            <a:chOff x="1230400" y="410075"/>
            <a:chExt cx="5124625" cy="4728500"/>
          </a:xfrm>
        </p:grpSpPr>
        <p:sp>
          <p:nvSpPr>
            <p:cNvPr id="7" name="Google Shape;3517;p62">
              <a:extLst>
                <a:ext uri="{FF2B5EF4-FFF2-40B4-BE49-F238E27FC236}">
                  <a16:creationId xmlns:a16="http://schemas.microsoft.com/office/drawing/2014/main" id="{3A8DDE9C-347C-54DA-550F-B75E7BD87D14}"/>
                </a:ext>
              </a:extLst>
            </p:cNvPr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" name="Google Shape;3518;p62">
              <a:extLst>
                <a:ext uri="{FF2B5EF4-FFF2-40B4-BE49-F238E27FC236}">
                  <a16:creationId xmlns:a16="http://schemas.microsoft.com/office/drawing/2014/main" id="{AB2E1EE5-9500-F420-5905-A1E3A08C37D4}"/>
                </a:ext>
              </a:extLst>
            </p:cNvPr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" name="Google Shape;3519;p62">
              <a:extLst>
                <a:ext uri="{FF2B5EF4-FFF2-40B4-BE49-F238E27FC236}">
                  <a16:creationId xmlns:a16="http://schemas.microsoft.com/office/drawing/2014/main" id="{0E5FBDAC-94FB-3FD8-2A9A-488745683DE8}"/>
                </a:ext>
              </a:extLst>
            </p:cNvPr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" name="Google Shape;3520;p62">
              <a:extLst>
                <a:ext uri="{FF2B5EF4-FFF2-40B4-BE49-F238E27FC236}">
                  <a16:creationId xmlns:a16="http://schemas.microsoft.com/office/drawing/2014/main" id="{8C33EE62-B44E-1D2F-01FD-93BD288A39F1}"/>
                </a:ext>
              </a:extLst>
            </p:cNvPr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" name="Google Shape;3521;p62">
              <a:extLst>
                <a:ext uri="{FF2B5EF4-FFF2-40B4-BE49-F238E27FC236}">
                  <a16:creationId xmlns:a16="http://schemas.microsoft.com/office/drawing/2014/main" id="{A5F50519-6812-BE8E-A01B-F66312553BBE}"/>
                </a:ext>
              </a:extLst>
            </p:cNvPr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" name="Google Shape;3522;p62">
              <a:extLst>
                <a:ext uri="{FF2B5EF4-FFF2-40B4-BE49-F238E27FC236}">
                  <a16:creationId xmlns:a16="http://schemas.microsoft.com/office/drawing/2014/main" id="{102511F4-905D-1A93-B26B-C9CF7D30CFC8}"/>
                </a:ext>
              </a:extLst>
            </p:cNvPr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" name="Google Shape;3523;p62">
              <a:extLst>
                <a:ext uri="{FF2B5EF4-FFF2-40B4-BE49-F238E27FC236}">
                  <a16:creationId xmlns:a16="http://schemas.microsoft.com/office/drawing/2014/main" id="{F597690A-D754-E6E3-69AC-1819ACFF142B}"/>
                </a:ext>
              </a:extLst>
            </p:cNvPr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" name="Google Shape;3524;p62">
              <a:extLst>
                <a:ext uri="{FF2B5EF4-FFF2-40B4-BE49-F238E27FC236}">
                  <a16:creationId xmlns:a16="http://schemas.microsoft.com/office/drawing/2014/main" id="{80875859-6906-5122-D052-9C8DF90FAFC5}"/>
                </a:ext>
              </a:extLst>
            </p:cNvPr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5" name="Google Shape;3525;p62">
              <a:extLst>
                <a:ext uri="{FF2B5EF4-FFF2-40B4-BE49-F238E27FC236}">
                  <a16:creationId xmlns:a16="http://schemas.microsoft.com/office/drawing/2014/main" id="{E5F8304D-DB20-AC99-13A7-469D08786824}"/>
                </a:ext>
              </a:extLst>
            </p:cNvPr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" name="Google Shape;3526;p62">
              <a:extLst>
                <a:ext uri="{FF2B5EF4-FFF2-40B4-BE49-F238E27FC236}">
                  <a16:creationId xmlns:a16="http://schemas.microsoft.com/office/drawing/2014/main" id="{8CCB4F36-F23A-3ED7-4650-77EFEAEB4F3C}"/>
                </a:ext>
              </a:extLst>
            </p:cNvPr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" name="Google Shape;3527;p62">
              <a:extLst>
                <a:ext uri="{FF2B5EF4-FFF2-40B4-BE49-F238E27FC236}">
                  <a16:creationId xmlns:a16="http://schemas.microsoft.com/office/drawing/2014/main" id="{43322572-A173-22F5-C5A4-F5AAD88A5EAE}"/>
                </a:ext>
              </a:extLst>
            </p:cNvPr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" name="Google Shape;3528;p62">
              <a:extLst>
                <a:ext uri="{FF2B5EF4-FFF2-40B4-BE49-F238E27FC236}">
                  <a16:creationId xmlns:a16="http://schemas.microsoft.com/office/drawing/2014/main" id="{48824BF0-8618-76B0-C820-B3C1BBB7E71D}"/>
                </a:ext>
              </a:extLst>
            </p:cNvPr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" name="Google Shape;3529;p62">
              <a:extLst>
                <a:ext uri="{FF2B5EF4-FFF2-40B4-BE49-F238E27FC236}">
                  <a16:creationId xmlns:a16="http://schemas.microsoft.com/office/drawing/2014/main" id="{C64DF8BB-CAA2-6EF1-4E22-C506132B2A76}"/>
                </a:ext>
              </a:extLst>
            </p:cNvPr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" name="Google Shape;3530;p62">
              <a:extLst>
                <a:ext uri="{FF2B5EF4-FFF2-40B4-BE49-F238E27FC236}">
                  <a16:creationId xmlns:a16="http://schemas.microsoft.com/office/drawing/2014/main" id="{42028C32-86D0-505A-5AB1-CE55F51F4B3B}"/>
                </a:ext>
              </a:extLst>
            </p:cNvPr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" name="Google Shape;3531;p62">
              <a:extLst>
                <a:ext uri="{FF2B5EF4-FFF2-40B4-BE49-F238E27FC236}">
                  <a16:creationId xmlns:a16="http://schemas.microsoft.com/office/drawing/2014/main" id="{6037EC93-8210-BD9C-D4F5-73B49B83932D}"/>
                </a:ext>
              </a:extLst>
            </p:cNvPr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" name="Google Shape;3532;p62">
              <a:extLst>
                <a:ext uri="{FF2B5EF4-FFF2-40B4-BE49-F238E27FC236}">
                  <a16:creationId xmlns:a16="http://schemas.microsoft.com/office/drawing/2014/main" id="{DD49BB33-870E-635D-F0E2-1A710380EE2D}"/>
                </a:ext>
              </a:extLst>
            </p:cNvPr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" name="Google Shape;3533;p62">
              <a:extLst>
                <a:ext uri="{FF2B5EF4-FFF2-40B4-BE49-F238E27FC236}">
                  <a16:creationId xmlns:a16="http://schemas.microsoft.com/office/drawing/2014/main" id="{2BDB3052-124B-8FE8-CA3E-5099A0258CF5}"/>
                </a:ext>
              </a:extLst>
            </p:cNvPr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" name="Google Shape;3534;p62">
              <a:extLst>
                <a:ext uri="{FF2B5EF4-FFF2-40B4-BE49-F238E27FC236}">
                  <a16:creationId xmlns:a16="http://schemas.microsoft.com/office/drawing/2014/main" id="{CD686335-FD89-F605-373B-BFCD870DCDD8}"/>
                </a:ext>
              </a:extLst>
            </p:cNvPr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3535;p62">
              <a:extLst>
                <a:ext uri="{FF2B5EF4-FFF2-40B4-BE49-F238E27FC236}">
                  <a16:creationId xmlns:a16="http://schemas.microsoft.com/office/drawing/2014/main" id="{1D2E36D2-DA2B-D5FF-DFBA-E6237C47D726}"/>
                </a:ext>
              </a:extLst>
            </p:cNvPr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" name="Google Shape;3536;p62">
              <a:extLst>
                <a:ext uri="{FF2B5EF4-FFF2-40B4-BE49-F238E27FC236}">
                  <a16:creationId xmlns:a16="http://schemas.microsoft.com/office/drawing/2014/main" id="{E0B04965-E89D-7BCB-CCC1-E3CC30B18F9B}"/>
                </a:ext>
              </a:extLst>
            </p:cNvPr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" name="Google Shape;3537;p62">
              <a:extLst>
                <a:ext uri="{FF2B5EF4-FFF2-40B4-BE49-F238E27FC236}">
                  <a16:creationId xmlns:a16="http://schemas.microsoft.com/office/drawing/2014/main" id="{FD688164-D0CA-FA58-E288-9AD9F0106D3A}"/>
                </a:ext>
              </a:extLst>
            </p:cNvPr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" name="Google Shape;3538;p62">
              <a:extLst>
                <a:ext uri="{FF2B5EF4-FFF2-40B4-BE49-F238E27FC236}">
                  <a16:creationId xmlns:a16="http://schemas.microsoft.com/office/drawing/2014/main" id="{350C8A3D-721F-0A8C-DC4D-5B0BDD5853DB}"/>
                </a:ext>
              </a:extLst>
            </p:cNvPr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" name="Google Shape;3539;p62">
              <a:extLst>
                <a:ext uri="{FF2B5EF4-FFF2-40B4-BE49-F238E27FC236}">
                  <a16:creationId xmlns:a16="http://schemas.microsoft.com/office/drawing/2014/main" id="{A61BEB6E-A10F-F93A-ADC4-89E5ECD6635B}"/>
                </a:ext>
              </a:extLst>
            </p:cNvPr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" name="Google Shape;3540;p62">
              <a:extLst>
                <a:ext uri="{FF2B5EF4-FFF2-40B4-BE49-F238E27FC236}">
                  <a16:creationId xmlns:a16="http://schemas.microsoft.com/office/drawing/2014/main" id="{F4ECB9E3-5E87-A0B1-F998-97E380775609}"/>
                </a:ext>
              </a:extLst>
            </p:cNvPr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" name="Google Shape;3541;p62">
              <a:extLst>
                <a:ext uri="{FF2B5EF4-FFF2-40B4-BE49-F238E27FC236}">
                  <a16:creationId xmlns:a16="http://schemas.microsoft.com/office/drawing/2014/main" id="{736F433F-4DDB-FA00-0283-2F396976B3FB}"/>
                </a:ext>
              </a:extLst>
            </p:cNvPr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" name="Google Shape;3542;p62">
              <a:extLst>
                <a:ext uri="{FF2B5EF4-FFF2-40B4-BE49-F238E27FC236}">
                  <a16:creationId xmlns:a16="http://schemas.microsoft.com/office/drawing/2014/main" id="{B321ABBE-10B1-63A6-FA28-BC7348D23C49}"/>
                </a:ext>
              </a:extLst>
            </p:cNvPr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" name="Google Shape;3543;p62">
              <a:extLst>
                <a:ext uri="{FF2B5EF4-FFF2-40B4-BE49-F238E27FC236}">
                  <a16:creationId xmlns:a16="http://schemas.microsoft.com/office/drawing/2014/main" id="{6330D410-CCC8-5A64-9936-852A4671BD1B}"/>
                </a:ext>
              </a:extLst>
            </p:cNvPr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" name="Google Shape;3544;p62">
              <a:extLst>
                <a:ext uri="{FF2B5EF4-FFF2-40B4-BE49-F238E27FC236}">
                  <a16:creationId xmlns:a16="http://schemas.microsoft.com/office/drawing/2014/main" id="{076B2DB3-BFA4-2B30-81BF-CEDF97B16C8A}"/>
                </a:ext>
              </a:extLst>
            </p:cNvPr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" name="Google Shape;3545;p62">
              <a:extLst>
                <a:ext uri="{FF2B5EF4-FFF2-40B4-BE49-F238E27FC236}">
                  <a16:creationId xmlns:a16="http://schemas.microsoft.com/office/drawing/2014/main" id="{2B7F13E6-A1A4-28D0-3BD1-BBB4C2CBC812}"/>
                </a:ext>
              </a:extLst>
            </p:cNvPr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" name="Google Shape;3546;p62">
              <a:extLst>
                <a:ext uri="{FF2B5EF4-FFF2-40B4-BE49-F238E27FC236}">
                  <a16:creationId xmlns:a16="http://schemas.microsoft.com/office/drawing/2014/main" id="{091A8312-B876-A7CA-30A7-C04C62A86AE4}"/>
                </a:ext>
              </a:extLst>
            </p:cNvPr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" name="Google Shape;3547;p62">
              <a:extLst>
                <a:ext uri="{FF2B5EF4-FFF2-40B4-BE49-F238E27FC236}">
                  <a16:creationId xmlns:a16="http://schemas.microsoft.com/office/drawing/2014/main" id="{2AF3858B-88F7-DE6B-47D6-828D7F4D3BED}"/>
                </a:ext>
              </a:extLst>
            </p:cNvPr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" name="Google Shape;3548;p62">
              <a:extLst>
                <a:ext uri="{FF2B5EF4-FFF2-40B4-BE49-F238E27FC236}">
                  <a16:creationId xmlns:a16="http://schemas.microsoft.com/office/drawing/2014/main" id="{451A0169-99FF-6AFB-3691-193A6EC9BD0B}"/>
                </a:ext>
              </a:extLst>
            </p:cNvPr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" name="Google Shape;3549;p62">
              <a:extLst>
                <a:ext uri="{FF2B5EF4-FFF2-40B4-BE49-F238E27FC236}">
                  <a16:creationId xmlns:a16="http://schemas.microsoft.com/office/drawing/2014/main" id="{C6CB8223-2E1A-0BA6-97EF-DBFE4DE95F5A}"/>
                </a:ext>
              </a:extLst>
            </p:cNvPr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" name="Google Shape;3550;p62">
              <a:extLst>
                <a:ext uri="{FF2B5EF4-FFF2-40B4-BE49-F238E27FC236}">
                  <a16:creationId xmlns:a16="http://schemas.microsoft.com/office/drawing/2014/main" id="{C1EE3BB7-6946-395B-1281-7F93E555DC8D}"/>
                </a:ext>
              </a:extLst>
            </p:cNvPr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1" name="Google Shape;3551;p62">
              <a:extLst>
                <a:ext uri="{FF2B5EF4-FFF2-40B4-BE49-F238E27FC236}">
                  <a16:creationId xmlns:a16="http://schemas.microsoft.com/office/drawing/2014/main" id="{5A43401B-89F6-5F1E-9F95-B33911DF21F6}"/>
                </a:ext>
              </a:extLst>
            </p:cNvPr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2" name="Google Shape;3552;p62">
              <a:extLst>
                <a:ext uri="{FF2B5EF4-FFF2-40B4-BE49-F238E27FC236}">
                  <a16:creationId xmlns:a16="http://schemas.microsoft.com/office/drawing/2014/main" id="{6C34478A-9B25-B273-1CAD-EC4E346E395F}"/>
                </a:ext>
              </a:extLst>
            </p:cNvPr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3" name="Google Shape;3553;p62">
              <a:extLst>
                <a:ext uri="{FF2B5EF4-FFF2-40B4-BE49-F238E27FC236}">
                  <a16:creationId xmlns:a16="http://schemas.microsoft.com/office/drawing/2014/main" id="{F33EC25A-AB14-690D-4D4E-B565706D9EA3}"/>
                </a:ext>
              </a:extLst>
            </p:cNvPr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" name="Google Shape;3554;p62">
              <a:extLst>
                <a:ext uri="{FF2B5EF4-FFF2-40B4-BE49-F238E27FC236}">
                  <a16:creationId xmlns:a16="http://schemas.microsoft.com/office/drawing/2014/main" id="{80398E59-4444-AFD3-32A1-D964BD1B90C1}"/>
                </a:ext>
              </a:extLst>
            </p:cNvPr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5" name="Google Shape;3555;p62">
              <a:extLst>
                <a:ext uri="{FF2B5EF4-FFF2-40B4-BE49-F238E27FC236}">
                  <a16:creationId xmlns:a16="http://schemas.microsoft.com/office/drawing/2014/main" id="{DD365934-9875-FBBB-F1F0-4B5BD24E473B}"/>
                </a:ext>
              </a:extLst>
            </p:cNvPr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6" name="Google Shape;3556;p62">
              <a:extLst>
                <a:ext uri="{FF2B5EF4-FFF2-40B4-BE49-F238E27FC236}">
                  <a16:creationId xmlns:a16="http://schemas.microsoft.com/office/drawing/2014/main" id="{C38E7DC4-79C6-1880-BC41-43A9997BC75C}"/>
                </a:ext>
              </a:extLst>
            </p:cNvPr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7" name="Google Shape;3557;p62">
              <a:extLst>
                <a:ext uri="{FF2B5EF4-FFF2-40B4-BE49-F238E27FC236}">
                  <a16:creationId xmlns:a16="http://schemas.microsoft.com/office/drawing/2014/main" id="{F48457C1-B57E-0286-821E-D9EC61FBD9ED}"/>
                </a:ext>
              </a:extLst>
            </p:cNvPr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8" name="Google Shape;3558;p62">
              <a:extLst>
                <a:ext uri="{FF2B5EF4-FFF2-40B4-BE49-F238E27FC236}">
                  <a16:creationId xmlns:a16="http://schemas.microsoft.com/office/drawing/2014/main" id="{6F0A31B2-2E44-BF71-22F8-43BB0F2544E1}"/>
                </a:ext>
              </a:extLst>
            </p:cNvPr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9" name="Google Shape;3559;p62">
              <a:extLst>
                <a:ext uri="{FF2B5EF4-FFF2-40B4-BE49-F238E27FC236}">
                  <a16:creationId xmlns:a16="http://schemas.microsoft.com/office/drawing/2014/main" id="{7B65BE0E-5AAF-FC31-0B42-3C7F8B208D0A}"/>
                </a:ext>
              </a:extLst>
            </p:cNvPr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3560;p62">
              <a:extLst>
                <a:ext uri="{FF2B5EF4-FFF2-40B4-BE49-F238E27FC236}">
                  <a16:creationId xmlns:a16="http://schemas.microsoft.com/office/drawing/2014/main" id="{3960C116-C638-B6E4-4B02-AC774135CD67}"/>
                </a:ext>
              </a:extLst>
            </p:cNvPr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1" name="Google Shape;3561;p62">
              <a:extLst>
                <a:ext uri="{FF2B5EF4-FFF2-40B4-BE49-F238E27FC236}">
                  <a16:creationId xmlns:a16="http://schemas.microsoft.com/office/drawing/2014/main" id="{7A69F838-1F2D-10AB-0DF1-1F0FE1B9978B}"/>
                </a:ext>
              </a:extLst>
            </p:cNvPr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2" name="Google Shape;3562;p62">
              <a:extLst>
                <a:ext uri="{FF2B5EF4-FFF2-40B4-BE49-F238E27FC236}">
                  <a16:creationId xmlns:a16="http://schemas.microsoft.com/office/drawing/2014/main" id="{7E923E17-58FF-FED9-6A04-9C02592C8663}"/>
                </a:ext>
              </a:extLst>
            </p:cNvPr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3" name="Google Shape;3563;p62">
              <a:extLst>
                <a:ext uri="{FF2B5EF4-FFF2-40B4-BE49-F238E27FC236}">
                  <a16:creationId xmlns:a16="http://schemas.microsoft.com/office/drawing/2014/main" id="{87B06053-0CBB-8A09-9FE0-21D80F4BB43C}"/>
                </a:ext>
              </a:extLst>
            </p:cNvPr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4" name="Google Shape;3564;p62">
              <a:extLst>
                <a:ext uri="{FF2B5EF4-FFF2-40B4-BE49-F238E27FC236}">
                  <a16:creationId xmlns:a16="http://schemas.microsoft.com/office/drawing/2014/main" id="{24912EC6-F74C-8B38-DDF3-D87148077C71}"/>
                </a:ext>
              </a:extLst>
            </p:cNvPr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5" name="Google Shape;3565;p62">
              <a:extLst>
                <a:ext uri="{FF2B5EF4-FFF2-40B4-BE49-F238E27FC236}">
                  <a16:creationId xmlns:a16="http://schemas.microsoft.com/office/drawing/2014/main" id="{BF04D6AD-4D35-2BD5-47EF-42C6FEA85611}"/>
                </a:ext>
              </a:extLst>
            </p:cNvPr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6" name="Google Shape;3566;p62">
              <a:extLst>
                <a:ext uri="{FF2B5EF4-FFF2-40B4-BE49-F238E27FC236}">
                  <a16:creationId xmlns:a16="http://schemas.microsoft.com/office/drawing/2014/main" id="{23B6B535-D364-15BB-7089-2FB251326FB7}"/>
                </a:ext>
              </a:extLst>
            </p:cNvPr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7" name="Google Shape;3567;p62">
              <a:extLst>
                <a:ext uri="{FF2B5EF4-FFF2-40B4-BE49-F238E27FC236}">
                  <a16:creationId xmlns:a16="http://schemas.microsoft.com/office/drawing/2014/main" id="{AEB152E9-31C2-76BB-4951-9153BCC7B0D2}"/>
                </a:ext>
              </a:extLst>
            </p:cNvPr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8" name="Google Shape;3568;p62">
              <a:extLst>
                <a:ext uri="{FF2B5EF4-FFF2-40B4-BE49-F238E27FC236}">
                  <a16:creationId xmlns:a16="http://schemas.microsoft.com/office/drawing/2014/main" id="{A4F35904-0BB3-AB95-3C76-F6D2C496B9F0}"/>
                </a:ext>
              </a:extLst>
            </p:cNvPr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9" name="Google Shape;3569;p62">
              <a:extLst>
                <a:ext uri="{FF2B5EF4-FFF2-40B4-BE49-F238E27FC236}">
                  <a16:creationId xmlns:a16="http://schemas.microsoft.com/office/drawing/2014/main" id="{2D6F6114-98D1-126F-C176-7ACD96F8805A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" name="Google Shape;3570;p62">
              <a:extLst>
                <a:ext uri="{FF2B5EF4-FFF2-40B4-BE49-F238E27FC236}">
                  <a16:creationId xmlns:a16="http://schemas.microsoft.com/office/drawing/2014/main" id="{24081FB8-7E77-5B39-A4B2-2A6AADDA4241}"/>
                </a:ext>
              </a:extLst>
            </p:cNvPr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" name="Google Shape;3571;p62">
              <a:extLst>
                <a:ext uri="{FF2B5EF4-FFF2-40B4-BE49-F238E27FC236}">
                  <a16:creationId xmlns:a16="http://schemas.microsoft.com/office/drawing/2014/main" id="{802D455B-09C0-7B75-0D01-74713F32BA54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" name="Google Shape;3572;p62">
              <a:extLst>
                <a:ext uri="{FF2B5EF4-FFF2-40B4-BE49-F238E27FC236}">
                  <a16:creationId xmlns:a16="http://schemas.microsoft.com/office/drawing/2014/main" id="{6AD9FA2F-A110-31C6-75EA-61073D318AA8}"/>
                </a:ext>
              </a:extLst>
            </p:cNvPr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3" name="Google Shape;3573;p62">
              <a:extLst>
                <a:ext uri="{FF2B5EF4-FFF2-40B4-BE49-F238E27FC236}">
                  <a16:creationId xmlns:a16="http://schemas.microsoft.com/office/drawing/2014/main" id="{4E7A76B8-8463-AA7B-9BAA-8A7BE5B7E821}"/>
                </a:ext>
              </a:extLst>
            </p:cNvPr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2" name="Google Shape;3574;p62">
              <a:extLst>
                <a:ext uri="{FF2B5EF4-FFF2-40B4-BE49-F238E27FC236}">
                  <a16:creationId xmlns:a16="http://schemas.microsoft.com/office/drawing/2014/main" id="{57AFDD2C-80AB-BA0A-D5AE-410C3D870DF1}"/>
                </a:ext>
              </a:extLst>
            </p:cNvPr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3" name="Google Shape;3575;p62">
              <a:extLst>
                <a:ext uri="{FF2B5EF4-FFF2-40B4-BE49-F238E27FC236}">
                  <a16:creationId xmlns:a16="http://schemas.microsoft.com/office/drawing/2014/main" id="{16ABF3AC-0727-275B-542C-9C2CDFB36B2A}"/>
                </a:ext>
              </a:extLst>
            </p:cNvPr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4" name="Google Shape;3576;p62">
              <a:extLst>
                <a:ext uri="{FF2B5EF4-FFF2-40B4-BE49-F238E27FC236}">
                  <a16:creationId xmlns:a16="http://schemas.microsoft.com/office/drawing/2014/main" id="{2463E263-442A-1338-1713-AFE29BD4C3E9}"/>
                </a:ext>
              </a:extLst>
            </p:cNvPr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5" name="Google Shape;3577;p62">
              <a:extLst>
                <a:ext uri="{FF2B5EF4-FFF2-40B4-BE49-F238E27FC236}">
                  <a16:creationId xmlns:a16="http://schemas.microsoft.com/office/drawing/2014/main" id="{9AF06C94-9682-D6DB-C142-54D873C9AE9F}"/>
                </a:ext>
              </a:extLst>
            </p:cNvPr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6" name="Google Shape;3578;p62">
              <a:extLst>
                <a:ext uri="{FF2B5EF4-FFF2-40B4-BE49-F238E27FC236}">
                  <a16:creationId xmlns:a16="http://schemas.microsoft.com/office/drawing/2014/main" id="{FB4EF66B-E79C-6D0F-0708-876EC20AD4CD}"/>
                </a:ext>
              </a:extLst>
            </p:cNvPr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7" name="Google Shape;3579;p62">
              <a:extLst>
                <a:ext uri="{FF2B5EF4-FFF2-40B4-BE49-F238E27FC236}">
                  <a16:creationId xmlns:a16="http://schemas.microsoft.com/office/drawing/2014/main" id="{5F7183D2-1EFB-4766-842C-179A2A54EDB9}"/>
                </a:ext>
              </a:extLst>
            </p:cNvPr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8" name="Google Shape;3580;p62">
              <a:extLst>
                <a:ext uri="{FF2B5EF4-FFF2-40B4-BE49-F238E27FC236}">
                  <a16:creationId xmlns:a16="http://schemas.microsoft.com/office/drawing/2014/main" id="{6C82920E-6938-26BA-9936-E49D1FB47114}"/>
                </a:ext>
              </a:extLst>
            </p:cNvPr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9" name="Google Shape;3581;p62">
              <a:extLst>
                <a:ext uri="{FF2B5EF4-FFF2-40B4-BE49-F238E27FC236}">
                  <a16:creationId xmlns:a16="http://schemas.microsoft.com/office/drawing/2014/main" id="{795495E6-2415-BC67-63F8-56CEC5A96619}"/>
                </a:ext>
              </a:extLst>
            </p:cNvPr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0" name="Google Shape;3582;p62">
              <a:extLst>
                <a:ext uri="{FF2B5EF4-FFF2-40B4-BE49-F238E27FC236}">
                  <a16:creationId xmlns:a16="http://schemas.microsoft.com/office/drawing/2014/main" id="{56CC21C6-ECD2-3CBB-A49B-EF9A21A0861D}"/>
                </a:ext>
              </a:extLst>
            </p:cNvPr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1" name="Google Shape;3583;p62">
              <a:extLst>
                <a:ext uri="{FF2B5EF4-FFF2-40B4-BE49-F238E27FC236}">
                  <a16:creationId xmlns:a16="http://schemas.microsoft.com/office/drawing/2014/main" id="{DAB5248D-404B-6B8D-8508-E4D06D4A7AEC}"/>
                </a:ext>
              </a:extLst>
            </p:cNvPr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2" name="Google Shape;3584;p62">
              <a:extLst>
                <a:ext uri="{FF2B5EF4-FFF2-40B4-BE49-F238E27FC236}">
                  <a16:creationId xmlns:a16="http://schemas.microsoft.com/office/drawing/2014/main" id="{00BD6A0D-57A7-C6F9-7E61-7B4E59A6BA43}"/>
                </a:ext>
              </a:extLst>
            </p:cNvPr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3" name="Google Shape;3585;p62">
              <a:extLst>
                <a:ext uri="{FF2B5EF4-FFF2-40B4-BE49-F238E27FC236}">
                  <a16:creationId xmlns:a16="http://schemas.microsoft.com/office/drawing/2014/main" id="{DA41599C-F94C-8E48-D871-5B5A198C60F7}"/>
                </a:ext>
              </a:extLst>
            </p:cNvPr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4" name="Google Shape;3586;p62">
              <a:extLst>
                <a:ext uri="{FF2B5EF4-FFF2-40B4-BE49-F238E27FC236}">
                  <a16:creationId xmlns:a16="http://schemas.microsoft.com/office/drawing/2014/main" id="{4646B17F-6886-3A38-A717-FCC889A70EB2}"/>
                </a:ext>
              </a:extLst>
            </p:cNvPr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5" name="Google Shape;3587;p62">
              <a:extLst>
                <a:ext uri="{FF2B5EF4-FFF2-40B4-BE49-F238E27FC236}">
                  <a16:creationId xmlns:a16="http://schemas.microsoft.com/office/drawing/2014/main" id="{2EF44350-D424-BBB8-8BE6-B18A8EDCB9C9}"/>
                </a:ext>
              </a:extLst>
            </p:cNvPr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6" name="Google Shape;3588;p62">
              <a:extLst>
                <a:ext uri="{FF2B5EF4-FFF2-40B4-BE49-F238E27FC236}">
                  <a16:creationId xmlns:a16="http://schemas.microsoft.com/office/drawing/2014/main" id="{79AF7438-57E2-7CDF-0DAE-94EDBE2816DF}"/>
                </a:ext>
              </a:extLst>
            </p:cNvPr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7" name="Google Shape;3589;p62">
              <a:extLst>
                <a:ext uri="{FF2B5EF4-FFF2-40B4-BE49-F238E27FC236}">
                  <a16:creationId xmlns:a16="http://schemas.microsoft.com/office/drawing/2014/main" id="{DEFA5AFC-F7C6-74F2-13E1-0324E1AA4006}"/>
                </a:ext>
              </a:extLst>
            </p:cNvPr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8" name="Google Shape;3590;p62">
              <a:extLst>
                <a:ext uri="{FF2B5EF4-FFF2-40B4-BE49-F238E27FC236}">
                  <a16:creationId xmlns:a16="http://schemas.microsoft.com/office/drawing/2014/main" id="{9C0BF2BF-F98B-4858-B986-CD64E51EA54A}"/>
                </a:ext>
              </a:extLst>
            </p:cNvPr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9" name="Google Shape;3591;p62">
              <a:extLst>
                <a:ext uri="{FF2B5EF4-FFF2-40B4-BE49-F238E27FC236}">
                  <a16:creationId xmlns:a16="http://schemas.microsoft.com/office/drawing/2014/main" id="{446B8170-00DD-076D-1A59-B56971255D09}"/>
                </a:ext>
              </a:extLst>
            </p:cNvPr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0" name="Google Shape;3592;p62">
              <a:extLst>
                <a:ext uri="{FF2B5EF4-FFF2-40B4-BE49-F238E27FC236}">
                  <a16:creationId xmlns:a16="http://schemas.microsoft.com/office/drawing/2014/main" id="{F2F58F7D-ED81-CC0F-4541-E11EBA3E01B5}"/>
                </a:ext>
              </a:extLst>
            </p:cNvPr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1" name="Google Shape;3593;p62">
              <a:extLst>
                <a:ext uri="{FF2B5EF4-FFF2-40B4-BE49-F238E27FC236}">
                  <a16:creationId xmlns:a16="http://schemas.microsoft.com/office/drawing/2014/main" id="{0BA32751-2709-2AE9-8965-0281ADA241DF}"/>
                </a:ext>
              </a:extLst>
            </p:cNvPr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2" name="Google Shape;3594;p62">
              <a:extLst>
                <a:ext uri="{FF2B5EF4-FFF2-40B4-BE49-F238E27FC236}">
                  <a16:creationId xmlns:a16="http://schemas.microsoft.com/office/drawing/2014/main" id="{4F77E482-3114-9000-6B8B-2B9E14980B12}"/>
                </a:ext>
              </a:extLst>
            </p:cNvPr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3" name="Google Shape;3595;p62">
              <a:extLst>
                <a:ext uri="{FF2B5EF4-FFF2-40B4-BE49-F238E27FC236}">
                  <a16:creationId xmlns:a16="http://schemas.microsoft.com/office/drawing/2014/main" id="{19F03C15-E86C-61C6-9845-76152C547E1D}"/>
                </a:ext>
              </a:extLst>
            </p:cNvPr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4" name="Google Shape;3596;p62">
              <a:extLst>
                <a:ext uri="{FF2B5EF4-FFF2-40B4-BE49-F238E27FC236}">
                  <a16:creationId xmlns:a16="http://schemas.microsoft.com/office/drawing/2014/main" id="{20AE6720-EBAD-F360-0D37-33B0AD971BEE}"/>
                </a:ext>
              </a:extLst>
            </p:cNvPr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5" name="Google Shape;3597;p62">
              <a:extLst>
                <a:ext uri="{FF2B5EF4-FFF2-40B4-BE49-F238E27FC236}">
                  <a16:creationId xmlns:a16="http://schemas.microsoft.com/office/drawing/2014/main" id="{CA29A9F7-38C7-80F2-636E-2A629B40F1D0}"/>
                </a:ext>
              </a:extLst>
            </p:cNvPr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6" name="Google Shape;3598;p62">
              <a:extLst>
                <a:ext uri="{FF2B5EF4-FFF2-40B4-BE49-F238E27FC236}">
                  <a16:creationId xmlns:a16="http://schemas.microsoft.com/office/drawing/2014/main" id="{0F684CCD-6EB6-FDE2-45A6-8D5A6F77738D}"/>
                </a:ext>
              </a:extLst>
            </p:cNvPr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7" name="Google Shape;3599;p62">
              <a:extLst>
                <a:ext uri="{FF2B5EF4-FFF2-40B4-BE49-F238E27FC236}">
                  <a16:creationId xmlns:a16="http://schemas.microsoft.com/office/drawing/2014/main" id="{2CAE04F5-95C9-5FCA-BAED-F238FACACE47}"/>
                </a:ext>
              </a:extLst>
            </p:cNvPr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8" name="Google Shape;3600;p62">
              <a:extLst>
                <a:ext uri="{FF2B5EF4-FFF2-40B4-BE49-F238E27FC236}">
                  <a16:creationId xmlns:a16="http://schemas.microsoft.com/office/drawing/2014/main" id="{8A4DCB90-1C59-2EE5-6569-3F5803EB1F67}"/>
                </a:ext>
              </a:extLst>
            </p:cNvPr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3300B826-D907-B581-BE24-CAEA2BA459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/>
        </p:blipFill>
        <p:spPr>
          <a:xfrm>
            <a:off x="1903660" y="512407"/>
            <a:ext cx="1093436" cy="10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9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B6E32437-F287-E737-30D4-8454E2A3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>
            <a:extLst>
              <a:ext uri="{FF2B5EF4-FFF2-40B4-BE49-F238E27FC236}">
                <a16:creationId xmlns:a16="http://schemas.microsoft.com/office/drawing/2014/main" id="{EC780BA5-91F5-D97D-EEDE-D8EACB103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Kosten Generate Press:</a:t>
            </a:r>
            <a:endParaRPr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8038988-2D60-9515-BDC6-82746C50F27B}"/>
              </a:ext>
            </a:extLst>
          </p:cNvPr>
          <p:cNvSpPr txBox="1"/>
          <p:nvPr/>
        </p:nvSpPr>
        <p:spPr>
          <a:xfrm>
            <a:off x="2012462" y="1129670"/>
            <a:ext cx="4572000" cy="84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Premium Version: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150€/Jahr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0585D9-A97A-7890-D5C6-9840EEC4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072" y="2020625"/>
            <a:ext cx="6428921" cy="24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8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Übersicht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Layout &amp; Design-Vorlage für die Website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Themes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Page Builder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(Drag-and-Drop-)Tool zum einfachen Erstellen von Seiten (ohne Code)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Plugins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Fügt spezielle Funktionen wie Kontaktformulare oder SEO hinzu.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75001744-5A38-3711-9DF3-C894FB7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B94C1D60-56C7-CB80-6AC1-110650958EBF}"/>
              </a:ext>
            </a:extLst>
          </p:cNvPr>
          <p:cNvSpPr txBox="1"/>
          <p:nvPr/>
        </p:nvSpPr>
        <p:spPr>
          <a:xfrm>
            <a:off x="1600425" y="1499424"/>
            <a:ext cx="7356005" cy="2586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8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Mehr Einstellungen für Seitenlayouts, Header, </a:t>
            </a:r>
            <a:r>
              <a:rPr lang="de-AT" sz="18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Footer</a:t>
            </a:r>
            <a:endParaRPr lang="de-AT" sz="18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8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Seitenbreite einstellbar</a:t>
            </a: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8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Benutzerdefinierte Typografie und Farben für jeden Teil der Webseite</a:t>
            </a: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8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Hooks, mit denen benutzerdefinierter Code an alles Stellen der Webseite eingebaut werden kann</a:t>
            </a:r>
          </a:p>
          <a:p>
            <a:pPr marL="742950" lvl="1" indent="-285750">
              <a:lnSpc>
                <a:spcPct val="13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AT" sz="18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Vorgefertigte Designs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CFF5CF5-E8B0-F3E7-37BE-9783D2E3EFEC}"/>
              </a:ext>
            </a:extLst>
          </p:cNvPr>
          <p:cNvSpPr txBox="1"/>
          <p:nvPr/>
        </p:nvSpPr>
        <p:spPr>
          <a:xfrm>
            <a:off x="1671403" y="1037759"/>
            <a:ext cx="4180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AT" sz="2400" b="1" dirty="0">
                <a:solidFill>
                  <a:srgbClr val="1B212B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Vorteile Generate Press PRO</a:t>
            </a:r>
            <a:endParaRPr lang="de-AT" sz="2400" b="1" dirty="0">
              <a:solidFill>
                <a:srgbClr val="1B2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4C933D99-650E-491E-233E-5F6999070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471AC69D-41C9-81B0-C814-099F67176A5C}"/>
              </a:ext>
            </a:extLst>
          </p:cNvPr>
          <p:cNvSpPr txBox="1"/>
          <p:nvPr/>
        </p:nvSpPr>
        <p:spPr>
          <a:xfrm>
            <a:off x="1524001" y="1558339"/>
            <a:ext cx="7620000" cy="307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Leichtgewichtig, bekannt für extrem schnelle Ladezeiten</a:t>
            </a: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Hohe Anpassungsfähigkeit von Farben Typografie und Layouts, ohne technische Kenntnisse</a:t>
            </a: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Mobile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Responsiveness</a:t>
            </a: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alle Designs sind so gestaltet, dass sie auf verschiedenen Bildschirmgrößen gut aussehen</a:t>
            </a: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Kompatibel mit verschiedenen Page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Buildern</a:t>
            </a: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wie Elementor, Beaver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Builder</a:t>
            </a: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oder Gutenberg</a:t>
            </a:r>
          </a:p>
          <a:p>
            <a:pPr marL="342900" lvl="0" indent="-342900">
              <a:lnSpc>
                <a:spcPct val="13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Von Grund auf für SEO optimiert</a:t>
            </a: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Weniger vorgefertigte Design-Vorlagen und Demos</a:t>
            </a: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Funktionen wie Slider und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Gallerie</a:t>
            </a: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müssen über Plugins eingefügt werden</a:t>
            </a:r>
          </a:p>
          <a:p>
            <a:pPr marL="342900" lvl="0" indent="-342900">
              <a:lnSpc>
                <a:spcPct val="13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AT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Etwas begrenzte Anpassungsmöglichkeiten über den </a:t>
            </a:r>
            <a:r>
              <a:rPr lang="de-AT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Customizer</a:t>
            </a:r>
            <a:endParaRPr lang="de-AT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de-AT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7E043A-6650-431F-E537-2D1FBC4DFEB3}"/>
              </a:ext>
            </a:extLst>
          </p:cNvPr>
          <p:cNvSpPr txBox="1"/>
          <p:nvPr/>
        </p:nvSpPr>
        <p:spPr>
          <a:xfrm>
            <a:off x="1671403" y="1037759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AT" sz="2400" b="1" dirty="0">
                <a:solidFill>
                  <a:srgbClr val="1B212B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Generate Press</a:t>
            </a:r>
            <a:endParaRPr lang="de-AT" sz="2400" b="1" dirty="0">
              <a:solidFill>
                <a:srgbClr val="1B2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84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>
          <a:extLst>
            <a:ext uri="{FF2B5EF4-FFF2-40B4-BE49-F238E27FC236}">
              <a16:creationId xmlns:a16="http://schemas.microsoft.com/office/drawing/2014/main" id="{4F47346F-7D84-A786-2A53-F698D81A7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5;p38">
            <a:extLst>
              <a:ext uri="{FF2B5EF4-FFF2-40B4-BE49-F238E27FC236}">
                <a16:creationId xmlns:a16="http://schemas.microsoft.com/office/drawing/2014/main" id="{B786A7D4-4E9F-5E21-C41B-95DFD5F5E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721789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Page Builder</a:t>
            </a:r>
            <a:endParaRPr sz="4700" dirty="0"/>
          </a:p>
        </p:txBody>
      </p:sp>
      <p:sp>
        <p:nvSpPr>
          <p:cNvPr id="5" name="Google Shape;2156;p38">
            <a:extLst>
              <a:ext uri="{FF2B5EF4-FFF2-40B4-BE49-F238E27FC236}">
                <a16:creationId xmlns:a16="http://schemas.microsoft.com/office/drawing/2014/main" id="{F727A59B-0506-2230-9046-0EA5FB4D87F9}"/>
              </a:ext>
            </a:extLst>
          </p:cNvPr>
          <p:cNvSpPr txBox="1">
            <a:spLocks/>
          </p:cNvSpPr>
          <p:nvPr/>
        </p:nvSpPr>
        <p:spPr>
          <a:xfrm>
            <a:off x="2971800" y="150195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700" dirty="0">
                <a:solidFill>
                  <a:schemeClr val="dk2"/>
                </a:solidFill>
                <a:latin typeface="Fjalla One"/>
              </a:rPr>
              <a:t>0</a:t>
            </a:r>
            <a:r>
              <a:rPr lang="en" sz="4700" dirty="0">
                <a:solidFill>
                  <a:schemeClr val="dk2"/>
                </a:solidFill>
                <a:latin typeface="Fjalla One"/>
                <a:sym typeface="Fjalla One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96301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3A00-28E2-7B53-C4BB-B512532A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8C75EA-9D6B-3676-4C98-43D0C16751E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vi Logo">
            <a:extLst>
              <a:ext uri="{FF2B5EF4-FFF2-40B4-BE49-F238E27FC236}">
                <a16:creationId xmlns:a16="http://schemas.microsoft.com/office/drawing/2014/main" id="{2EC5D2D1-3876-FAC1-6E60-D323EDAA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72" y="525220"/>
            <a:ext cx="4660256" cy="2812233"/>
          </a:xfrm>
          <a:prstGeom prst="rect">
            <a:avLst/>
          </a:prstGeom>
          <a:effectLst>
            <a:outerShdw blurRad="431800" dist="165100" dir="33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188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1">
            <a:extLst>
              <a:ext uri="{FF2B5EF4-FFF2-40B4-BE49-F238E27FC236}">
                <a16:creationId xmlns:a16="http://schemas.microsoft.com/office/drawing/2014/main" id="{B5A4131D-9B60-DD51-4213-3DD767061939}"/>
              </a:ext>
            </a:extLst>
          </p:cNvPr>
          <p:cNvSpPr txBox="1"/>
          <p:nvPr/>
        </p:nvSpPr>
        <p:spPr>
          <a:xfrm>
            <a:off x="2153838" y="495947"/>
            <a:ext cx="253787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2"/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Divi Page </a:t>
            </a:r>
            <a:r>
              <a:rPr lang="de-AT" sz="2400" b="1" dirty="0" err="1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Builder</a:t>
            </a:r>
            <a:endParaRPr 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245A-7CFB-A9BA-93DB-4A5D57A075E6}"/>
              </a:ext>
            </a:extLst>
          </p:cNvPr>
          <p:cNvSpPr txBox="1"/>
          <p:nvPr/>
        </p:nvSpPr>
        <p:spPr>
          <a:xfrm>
            <a:off x="2011382" y="1083623"/>
            <a:ext cx="468333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solidFill>
                  <a:srgbClr val="9F35E0"/>
                </a:solidFill>
                <a:latin typeface="Aptos"/>
              </a:rPr>
              <a:t>+</a:t>
            </a:r>
          </a:p>
          <a:p>
            <a:pPr marL="285750" indent="-285750">
              <a:buChar char="•"/>
            </a:pPr>
            <a:r>
              <a:rPr lang="en-GB" dirty="0" err="1">
                <a:latin typeface="Aptos"/>
              </a:rPr>
              <a:t>Vielseitige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Designoptionen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mit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Animationen</a:t>
            </a:r>
            <a:r>
              <a:rPr lang="en-GB" dirty="0">
                <a:latin typeface="Aptos"/>
              </a:rPr>
              <a:t> &amp; </a:t>
            </a:r>
            <a:r>
              <a:rPr lang="en-GB" dirty="0" err="1">
                <a:latin typeface="Aptos"/>
              </a:rPr>
              <a:t>Effekten</a:t>
            </a:r>
            <a:endParaRPr lang="en-GB" dirty="0">
              <a:latin typeface="Aptos"/>
            </a:endParaRP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Global Themes für </a:t>
            </a:r>
            <a:r>
              <a:rPr lang="en-GB" err="1">
                <a:latin typeface="Aptos"/>
              </a:rPr>
              <a:t>wiederholende</a:t>
            </a:r>
            <a:r>
              <a:rPr lang="en-GB" dirty="0">
                <a:latin typeface="Aptos"/>
              </a:rPr>
              <a:t> Layouts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Responsive Design Tools</a:t>
            </a:r>
          </a:p>
          <a:p>
            <a:pPr marL="285750" indent="-285750">
              <a:buChar char="•"/>
            </a:pPr>
            <a:r>
              <a:rPr lang="en-GB" dirty="0" err="1">
                <a:latin typeface="Aptos"/>
              </a:rPr>
              <a:t>Vielzahl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vorgefertigter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Vorlagen</a:t>
            </a:r>
            <a:endParaRPr lang="en-GB" dirty="0">
              <a:latin typeface="Aptos"/>
            </a:endParaRP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Custom </a:t>
            </a:r>
            <a:r>
              <a:rPr lang="en-GB" dirty="0" err="1">
                <a:latin typeface="Aptos"/>
              </a:rPr>
              <a:t>Css</a:t>
            </a:r>
            <a:r>
              <a:rPr lang="en-GB" dirty="0">
                <a:latin typeface="Aptos"/>
              </a:rPr>
              <a:t> auf </a:t>
            </a:r>
            <a:r>
              <a:rPr lang="en-GB" dirty="0" err="1">
                <a:latin typeface="Aptos"/>
              </a:rPr>
              <a:t>Elementebene</a:t>
            </a:r>
            <a:endParaRPr lang="en-GB"/>
          </a:p>
          <a:p>
            <a:endParaRPr lang="en-GB" dirty="0">
              <a:latin typeface="Aptos"/>
            </a:endParaRPr>
          </a:p>
          <a:p>
            <a:r>
              <a:rPr lang="en-GB" sz="2800" dirty="0">
                <a:solidFill>
                  <a:srgbClr val="9F35E0"/>
                </a:solidFill>
                <a:latin typeface="Aptos"/>
              </a:rPr>
              <a:t>-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Starke </a:t>
            </a:r>
            <a:r>
              <a:rPr lang="en-GB" err="1">
                <a:latin typeface="Aptos"/>
              </a:rPr>
              <a:t>Abhängigkeit</a:t>
            </a:r>
            <a:r>
              <a:rPr lang="en-GB" dirty="0">
                <a:latin typeface="Aptos"/>
              </a:rPr>
              <a:t> von </a:t>
            </a:r>
            <a:r>
              <a:rPr lang="en-GB" err="1">
                <a:latin typeface="Aptos"/>
              </a:rPr>
              <a:t>Shortcodes</a:t>
            </a:r>
            <a:r>
              <a:rPr lang="en-GB" dirty="0">
                <a:latin typeface="Aptos"/>
              </a:rPr>
              <a:t> (Lock In)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Schwerer </a:t>
            </a:r>
            <a:r>
              <a:rPr lang="en-GB" dirty="0" err="1">
                <a:latin typeface="Aptos"/>
              </a:rPr>
              <a:t>verschachtelter</a:t>
            </a:r>
            <a:r>
              <a:rPr lang="en-GB" dirty="0">
                <a:latin typeface="Aptos"/>
              </a:rPr>
              <a:t> Code (-Performance)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Lange </a:t>
            </a:r>
            <a:r>
              <a:rPr lang="en-GB" dirty="0" err="1">
                <a:latin typeface="Aptos"/>
              </a:rPr>
              <a:t>Ladezeiten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bei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komplexen</a:t>
            </a:r>
            <a:r>
              <a:rPr lang="en-GB" dirty="0">
                <a:latin typeface="Aptos"/>
              </a:rPr>
              <a:t> Seiten</a:t>
            </a:r>
          </a:p>
          <a:p>
            <a:pPr marL="285750" indent="-285750">
              <a:buChar char="•"/>
            </a:pPr>
            <a:r>
              <a:rPr lang="en-GB" dirty="0" err="1">
                <a:latin typeface="Aptos"/>
              </a:rPr>
              <a:t>Fehlende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Entwickler</a:t>
            </a:r>
            <a:r>
              <a:rPr lang="en-GB" dirty="0">
                <a:latin typeface="Aptos"/>
              </a:rPr>
              <a:t> API für </a:t>
            </a:r>
            <a:r>
              <a:rPr lang="en-GB" dirty="0" err="1">
                <a:latin typeface="Aptos"/>
              </a:rPr>
              <a:t>tiefere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Anpassungen</a:t>
            </a:r>
          </a:p>
          <a:p>
            <a:pPr marL="285750" indent="-285750">
              <a:buChar char="•"/>
            </a:pPr>
            <a:r>
              <a:rPr lang="en-GB" dirty="0" err="1">
                <a:latin typeface="Aptos"/>
              </a:rPr>
              <a:t>Nicht</a:t>
            </a:r>
            <a:r>
              <a:rPr lang="en-GB" dirty="0">
                <a:latin typeface="Aptos"/>
              </a:rPr>
              <a:t> gut </a:t>
            </a:r>
            <a:r>
              <a:rPr lang="en-GB" dirty="0" err="1">
                <a:latin typeface="Aptos"/>
              </a:rPr>
              <a:t>kompatibel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mit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manchen</a:t>
            </a:r>
            <a:r>
              <a:rPr lang="en-GB" dirty="0">
                <a:latin typeface="Aptos"/>
              </a:rPr>
              <a:t> Themes und Plugins</a:t>
            </a:r>
          </a:p>
        </p:txBody>
      </p:sp>
    </p:spTree>
    <p:extLst>
      <p:ext uri="{BB962C8B-B14F-4D97-AF65-F5344CB8AC3E}">
        <p14:creationId xmlns:p14="http://schemas.microsoft.com/office/powerpoint/2010/main" val="190915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D060BA7-9595-0268-BEAC-659C8044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09" y="1994263"/>
            <a:ext cx="5648201" cy="2965961"/>
          </a:xfrm>
          <a:prstGeom prst="rect">
            <a:avLst/>
          </a:prstGeom>
        </p:spPr>
      </p:pic>
      <p:sp>
        <p:nvSpPr>
          <p:cNvPr id="4" name="Textfeld 11">
            <a:extLst>
              <a:ext uri="{FF2B5EF4-FFF2-40B4-BE49-F238E27FC236}">
                <a16:creationId xmlns:a16="http://schemas.microsoft.com/office/drawing/2014/main" id="{73127B6C-654E-B116-BD41-23E212C43FB4}"/>
              </a:ext>
            </a:extLst>
          </p:cNvPr>
          <p:cNvSpPr txBox="1"/>
          <p:nvPr/>
        </p:nvSpPr>
        <p:spPr>
          <a:xfrm>
            <a:off x="3578877" y="822518"/>
            <a:ext cx="38886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2"/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Divi Kosten</a:t>
            </a:r>
          </a:p>
        </p:txBody>
      </p:sp>
    </p:spTree>
    <p:extLst>
      <p:ext uri="{BB962C8B-B14F-4D97-AF65-F5344CB8AC3E}">
        <p14:creationId xmlns:p14="http://schemas.microsoft.com/office/powerpoint/2010/main" val="329247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3A00-28E2-7B53-C4BB-B512532A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00394A3-FAD0-5E95-BD5A-FEE06BA9A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 descr="GamiPress - Elementor integration">
            <a:extLst>
              <a:ext uri="{FF2B5EF4-FFF2-40B4-BE49-F238E27FC236}">
                <a16:creationId xmlns:a16="http://schemas.microsoft.com/office/drawing/2014/main" id="{98A7AD50-2D32-56CC-0E12-54019BF04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5798" y="1213087"/>
            <a:ext cx="5192485" cy="260366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98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1">
            <a:extLst>
              <a:ext uri="{FF2B5EF4-FFF2-40B4-BE49-F238E27FC236}">
                <a16:creationId xmlns:a16="http://schemas.microsoft.com/office/drawing/2014/main" id="{B5A4131D-9B60-DD51-4213-3DD767061939}"/>
              </a:ext>
            </a:extLst>
          </p:cNvPr>
          <p:cNvSpPr txBox="1"/>
          <p:nvPr/>
        </p:nvSpPr>
        <p:spPr>
          <a:xfrm>
            <a:off x="2153838" y="495947"/>
            <a:ext cx="164660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2"/>
            <a:r>
              <a:rPr lang="de-AT" sz="2400" b="1" dirty="0" err="1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Elementor</a:t>
            </a:r>
            <a:endParaRPr 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245A-7CFB-A9BA-93DB-4A5D57A075E6}"/>
              </a:ext>
            </a:extLst>
          </p:cNvPr>
          <p:cNvSpPr txBox="1"/>
          <p:nvPr/>
        </p:nvSpPr>
        <p:spPr>
          <a:xfrm>
            <a:off x="2011382" y="1083623"/>
            <a:ext cx="4683331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solidFill>
                  <a:srgbClr val="9F35E0"/>
                </a:solidFill>
                <a:latin typeface="Aptos"/>
              </a:rPr>
              <a:t>+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Viele Widgets und Design </a:t>
            </a:r>
            <a:r>
              <a:rPr lang="en-GB" err="1">
                <a:latin typeface="Aptos"/>
              </a:rPr>
              <a:t>Optionen</a:t>
            </a:r>
            <a:endParaRPr lang="en-GB">
              <a:latin typeface="Aptos"/>
            </a:endParaRP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Responsive Design </a:t>
            </a:r>
            <a:r>
              <a:rPr lang="en-GB" dirty="0" err="1">
                <a:latin typeface="Aptos"/>
              </a:rPr>
              <a:t>Anpassungen</a:t>
            </a:r>
            <a:endParaRPr lang="en-GB" dirty="0">
              <a:latin typeface="Aptos"/>
            </a:endParaRP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Custom </a:t>
            </a:r>
            <a:r>
              <a:rPr lang="en-GB" dirty="0" err="1">
                <a:latin typeface="Aptos"/>
              </a:rPr>
              <a:t>Css</a:t>
            </a:r>
            <a:r>
              <a:rPr lang="en-GB" dirty="0">
                <a:latin typeface="Aptos"/>
              </a:rPr>
              <a:t> auf </a:t>
            </a:r>
            <a:r>
              <a:rPr lang="en-GB" dirty="0" err="1">
                <a:latin typeface="Aptos"/>
              </a:rPr>
              <a:t>Elementebene</a:t>
            </a:r>
            <a:endParaRPr lang="en-GB"/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Schnelle </a:t>
            </a:r>
            <a:r>
              <a:rPr lang="en-GB" dirty="0" err="1">
                <a:latin typeface="Aptos"/>
              </a:rPr>
              <a:t>Ladezeiten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im</a:t>
            </a:r>
            <a:r>
              <a:rPr lang="en-GB" dirty="0">
                <a:latin typeface="Aptos"/>
              </a:rPr>
              <a:t> Editor</a:t>
            </a:r>
          </a:p>
          <a:p>
            <a:pPr marL="285750" indent="-285750">
              <a:buChar char="•"/>
            </a:pPr>
            <a:r>
              <a:rPr lang="en-GB" dirty="0" err="1">
                <a:latin typeface="Aptos"/>
              </a:rPr>
              <a:t>Große</a:t>
            </a:r>
            <a:r>
              <a:rPr lang="en-GB" dirty="0">
                <a:latin typeface="Aptos"/>
              </a:rPr>
              <a:t> Community und Support</a:t>
            </a:r>
          </a:p>
          <a:p>
            <a:endParaRPr lang="en-GB" dirty="0">
              <a:latin typeface="Aptos"/>
            </a:endParaRPr>
          </a:p>
          <a:p>
            <a:r>
              <a:rPr lang="en-GB" sz="2800" dirty="0">
                <a:solidFill>
                  <a:srgbClr val="9F35E0"/>
                </a:solidFill>
                <a:latin typeface="Aptos"/>
              </a:rPr>
              <a:t>-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Performance </a:t>
            </a:r>
            <a:r>
              <a:rPr lang="en-GB" dirty="0" err="1">
                <a:latin typeface="Aptos"/>
              </a:rPr>
              <a:t>Probleme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bei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komplexen</a:t>
            </a:r>
            <a:r>
              <a:rPr lang="en-GB" dirty="0">
                <a:latin typeface="Aptos"/>
              </a:rPr>
              <a:t> Seiten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Inline CSS/JS -&gt; </a:t>
            </a:r>
            <a:r>
              <a:rPr lang="en-GB" err="1">
                <a:latin typeface="Aptos"/>
              </a:rPr>
              <a:t>führt</a:t>
            </a:r>
            <a:r>
              <a:rPr lang="en-GB" dirty="0">
                <a:latin typeface="Aptos"/>
              </a:rPr>
              <a:t> </a:t>
            </a:r>
            <a:r>
              <a:rPr lang="en-GB" err="1">
                <a:latin typeface="Aptos"/>
              </a:rPr>
              <a:t>zu</a:t>
            </a:r>
            <a:r>
              <a:rPr lang="en-GB" dirty="0">
                <a:latin typeface="Aptos"/>
              </a:rPr>
              <a:t> </a:t>
            </a:r>
            <a:r>
              <a:rPr lang="en-GB" err="1">
                <a:latin typeface="Aptos"/>
              </a:rPr>
              <a:t>schwererem</a:t>
            </a:r>
            <a:r>
              <a:rPr lang="en-GB" dirty="0">
                <a:latin typeface="Aptos"/>
              </a:rPr>
              <a:t> Code</a:t>
            </a:r>
          </a:p>
          <a:p>
            <a:pPr marL="285750" indent="-285750">
              <a:buChar char="•"/>
            </a:pPr>
            <a:r>
              <a:rPr lang="en-GB" dirty="0" err="1">
                <a:latin typeface="Aptos"/>
              </a:rPr>
              <a:t>Teilweise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Shortcode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Abhängigkeit</a:t>
            </a:r>
          </a:p>
        </p:txBody>
      </p:sp>
    </p:spTree>
    <p:extLst>
      <p:ext uri="{BB962C8B-B14F-4D97-AF65-F5344CB8AC3E}">
        <p14:creationId xmlns:p14="http://schemas.microsoft.com/office/powerpoint/2010/main" val="2435326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1">
            <a:extLst>
              <a:ext uri="{FF2B5EF4-FFF2-40B4-BE49-F238E27FC236}">
                <a16:creationId xmlns:a16="http://schemas.microsoft.com/office/drawing/2014/main" id="{B5A4131D-9B60-DD51-4213-3DD767061939}"/>
              </a:ext>
            </a:extLst>
          </p:cNvPr>
          <p:cNvSpPr txBox="1"/>
          <p:nvPr/>
        </p:nvSpPr>
        <p:spPr>
          <a:xfrm>
            <a:off x="1530383" y="503369"/>
            <a:ext cx="588334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2"/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Unterschied </a:t>
            </a:r>
            <a:r>
              <a:rPr lang="de-AT" sz="2400" b="1" dirty="0" err="1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Elementor</a:t>
            </a:r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 zu </a:t>
            </a:r>
            <a:r>
              <a:rPr lang="de-AT" sz="2400" b="1" dirty="0" err="1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Elementor</a:t>
            </a:r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 Pro</a:t>
            </a:r>
            <a:endParaRPr 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245A-7CFB-A9BA-93DB-4A5D57A075E6}"/>
              </a:ext>
            </a:extLst>
          </p:cNvPr>
          <p:cNvSpPr txBox="1"/>
          <p:nvPr/>
        </p:nvSpPr>
        <p:spPr>
          <a:xfrm>
            <a:off x="2011382" y="1083623"/>
            <a:ext cx="5017324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err="1">
                <a:solidFill>
                  <a:srgbClr val="9F35E0"/>
                </a:solidFill>
                <a:latin typeface="Aptos"/>
              </a:rPr>
              <a:t>Kostenlose</a:t>
            </a:r>
            <a:r>
              <a:rPr lang="en-GB" sz="2000" dirty="0">
                <a:solidFill>
                  <a:srgbClr val="9F35E0"/>
                </a:solidFill>
                <a:latin typeface="Aptos"/>
              </a:rPr>
              <a:t> Version:</a:t>
            </a:r>
          </a:p>
          <a:p>
            <a:pPr marL="285750" indent="-285750">
              <a:buChar char="•"/>
            </a:pPr>
            <a:r>
              <a:rPr lang="en-GB" sz="1600" dirty="0">
                <a:latin typeface="Aptos"/>
              </a:rPr>
              <a:t>Nur </a:t>
            </a:r>
            <a:r>
              <a:rPr lang="en-GB" sz="1600" err="1">
                <a:latin typeface="Aptos"/>
              </a:rPr>
              <a:t>Grundlegende</a:t>
            </a:r>
            <a:r>
              <a:rPr lang="en-GB" sz="1600" dirty="0">
                <a:latin typeface="Aptos"/>
              </a:rPr>
              <a:t> Widgets (</a:t>
            </a:r>
            <a:r>
              <a:rPr lang="en-GB" sz="1600" err="1">
                <a:latin typeface="Aptos"/>
              </a:rPr>
              <a:t>wie</a:t>
            </a:r>
            <a:r>
              <a:rPr lang="en-GB" sz="1600" dirty="0">
                <a:latin typeface="Aptos"/>
              </a:rPr>
              <a:t> Text, Bilder, Buttons)</a:t>
            </a:r>
          </a:p>
          <a:p>
            <a:pPr marL="285750" indent="-285750">
              <a:buChar char="•"/>
            </a:pPr>
            <a:r>
              <a:rPr lang="en-GB" sz="1600" dirty="0">
                <a:latin typeface="Aptos"/>
              </a:rPr>
              <a:t>Nur </a:t>
            </a:r>
            <a:r>
              <a:rPr lang="en-GB" sz="1600" err="1">
                <a:latin typeface="Aptos"/>
              </a:rPr>
              <a:t>einfache</a:t>
            </a:r>
            <a:r>
              <a:rPr lang="en-GB" sz="1600" dirty="0">
                <a:latin typeface="Aptos"/>
              </a:rPr>
              <a:t> Layouts</a:t>
            </a:r>
          </a:p>
          <a:p>
            <a:pPr marL="285750" indent="-285750">
              <a:buChar char="•"/>
            </a:pPr>
            <a:r>
              <a:rPr lang="en-GB" sz="1600" dirty="0">
                <a:latin typeface="Aptos"/>
              </a:rPr>
              <a:t>Responsive Design </a:t>
            </a:r>
            <a:r>
              <a:rPr lang="en-GB" sz="1600" dirty="0" err="1">
                <a:latin typeface="Aptos"/>
              </a:rPr>
              <a:t>Anpassungen</a:t>
            </a:r>
            <a:endParaRPr lang="en-GB" sz="1600" dirty="0">
              <a:latin typeface="Aptos"/>
            </a:endParaRPr>
          </a:p>
          <a:p>
            <a:endParaRPr lang="en-GB" sz="1600" dirty="0">
              <a:latin typeface="Aptos"/>
            </a:endParaRPr>
          </a:p>
          <a:p>
            <a:r>
              <a:rPr lang="en-GB" sz="2000" err="1">
                <a:solidFill>
                  <a:srgbClr val="9F35E0"/>
                </a:solidFill>
                <a:latin typeface="Aptos"/>
              </a:rPr>
              <a:t>Elementor</a:t>
            </a:r>
            <a:r>
              <a:rPr lang="en-GB" sz="2000" dirty="0">
                <a:solidFill>
                  <a:srgbClr val="9F35E0"/>
                </a:solidFill>
                <a:latin typeface="Aptos"/>
              </a:rPr>
              <a:t> Pro:</a:t>
            </a:r>
          </a:p>
          <a:p>
            <a:pPr marL="285750" indent="-285750">
              <a:buChar char="•"/>
            </a:pPr>
            <a:r>
              <a:rPr lang="en-GB" sz="1600" err="1">
                <a:latin typeface="Aptos"/>
              </a:rPr>
              <a:t>Über</a:t>
            </a:r>
            <a:r>
              <a:rPr lang="en-GB" sz="1600" dirty="0">
                <a:latin typeface="Aptos"/>
              </a:rPr>
              <a:t> 90 Premium Features (</a:t>
            </a:r>
            <a:r>
              <a:rPr lang="en-GB" sz="1600" err="1">
                <a:latin typeface="Aptos"/>
              </a:rPr>
              <a:t>zB</a:t>
            </a:r>
            <a:r>
              <a:rPr lang="en-GB" sz="1600" dirty="0">
                <a:latin typeface="Aptos"/>
              </a:rPr>
              <a:t> </a:t>
            </a:r>
            <a:r>
              <a:rPr lang="en-GB" sz="1600" err="1">
                <a:latin typeface="Aptos"/>
              </a:rPr>
              <a:t>Formulare</a:t>
            </a:r>
            <a:r>
              <a:rPr lang="en-GB" sz="1600" dirty="0">
                <a:latin typeface="Aptos"/>
              </a:rPr>
              <a:t> und Slideshows)</a:t>
            </a:r>
          </a:p>
          <a:p>
            <a:pPr marL="285750" indent="-285750">
              <a:buChar char="•"/>
            </a:pPr>
            <a:r>
              <a:rPr lang="en-GB" sz="1600" dirty="0">
                <a:latin typeface="Aptos"/>
              </a:rPr>
              <a:t>Theme Builder (Header, Footer, Layouts </a:t>
            </a:r>
            <a:r>
              <a:rPr lang="en-GB" sz="1600" err="1">
                <a:latin typeface="Aptos"/>
              </a:rPr>
              <a:t>individueller</a:t>
            </a:r>
            <a:r>
              <a:rPr lang="en-GB" sz="1600" dirty="0">
                <a:latin typeface="Aptos"/>
              </a:rPr>
              <a:t>)</a:t>
            </a:r>
          </a:p>
          <a:p>
            <a:pPr marL="285750" indent="-285750">
              <a:buChar char="•"/>
            </a:pPr>
            <a:r>
              <a:rPr lang="en-GB" sz="1600" dirty="0">
                <a:latin typeface="Aptos"/>
              </a:rPr>
              <a:t>Popup Builder</a:t>
            </a:r>
          </a:p>
          <a:p>
            <a:pPr marL="285750" indent="-285750">
              <a:buChar char="•"/>
            </a:pPr>
            <a:r>
              <a:rPr lang="en-GB" sz="1600" dirty="0">
                <a:latin typeface="Aptos"/>
              </a:rPr>
              <a:t>Dynamic Content</a:t>
            </a:r>
          </a:p>
          <a:p>
            <a:pPr marL="285750" indent="-285750">
              <a:buChar char="•"/>
            </a:pPr>
            <a:r>
              <a:rPr lang="en-GB" sz="1600" dirty="0">
                <a:latin typeface="Aptos"/>
              </a:rPr>
              <a:t>Motion Effects und Animation Tools</a:t>
            </a:r>
          </a:p>
        </p:txBody>
      </p:sp>
    </p:spTree>
    <p:extLst>
      <p:ext uri="{BB962C8B-B14F-4D97-AF65-F5344CB8AC3E}">
        <p14:creationId xmlns:p14="http://schemas.microsoft.com/office/powerpoint/2010/main" val="309042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1">
            <a:extLst>
              <a:ext uri="{FF2B5EF4-FFF2-40B4-BE49-F238E27FC236}">
                <a16:creationId xmlns:a16="http://schemas.microsoft.com/office/drawing/2014/main" id="{73127B6C-654E-B116-BD41-23E212C43FB4}"/>
              </a:ext>
            </a:extLst>
          </p:cNvPr>
          <p:cNvSpPr txBox="1"/>
          <p:nvPr/>
        </p:nvSpPr>
        <p:spPr>
          <a:xfrm>
            <a:off x="2695650" y="822518"/>
            <a:ext cx="38886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2"/>
            <a:r>
              <a:rPr lang="de-AT" sz="2400" b="1" dirty="0" err="1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Elementor</a:t>
            </a:r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 Pro Kosten</a:t>
            </a:r>
            <a:endParaRPr lang="en-US" dirty="0"/>
          </a:p>
        </p:txBody>
      </p:sp>
      <p:pic>
        <p:nvPicPr>
          <p:cNvPr id="3" name="Picture 2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033C5801-09AA-F039-3D65-4E4200FC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5" y="1348628"/>
            <a:ext cx="7013864" cy="37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721789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Themes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50195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y Use The Beaver Builder WordPress Website Builder | Design TLC">
            <a:extLst>
              <a:ext uri="{FF2B5EF4-FFF2-40B4-BE49-F238E27FC236}">
                <a16:creationId xmlns:a16="http://schemas.microsoft.com/office/drawing/2014/main" id="{5DB7A175-A756-AF1F-9D2E-32CC3E79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95" y="795937"/>
            <a:ext cx="6714009" cy="33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8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1">
            <a:extLst>
              <a:ext uri="{FF2B5EF4-FFF2-40B4-BE49-F238E27FC236}">
                <a16:creationId xmlns:a16="http://schemas.microsoft.com/office/drawing/2014/main" id="{B5A4131D-9B60-DD51-4213-3DD767061939}"/>
              </a:ext>
            </a:extLst>
          </p:cNvPr>
          <p:cNvSpPr txBox="1"/>
          <p:nvPr/>
        </p:nvSpPr>
        <p:spPr>
          <a:xfrm>
            <a:off x="2153838" y="495947"/>
            <a:ext cx="222689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2"/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Beaver </a:t>
            </a:r>
            <a:r>
              <a:rPr lang="de-AT" sz="2400" b="1" dirty="0" err="1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Builder</a:t>
            </a:r>
            <a:endParaRPr 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245A-7CFB-A9BA-93DB-4A5D57A075E6}"/>
              </a:ext>
            </a:extLst>
          </p:cNvPr>
          <p:cNvSpPr txBox="1"/>
          <p:nvPr/>
        </p:nvSpPr>
        <p:spPr>
          <a:xfrm>
            <a:off x="2011382" y="1083623"/>
            <a:ext cx="4683331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solidFill>
                  <a:srgbClr val="9F35E0"/>
                </a:solidFill>
                <a:latin typeface="Aptos"/>
              </a:rPr>
              <a:t>+</a:t>
            </a:r>
            <a:endParaRPr lang="en-US" dirty="0"/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Sehr </a:t>
            </a:r>
            <a:r>
              <a:rPr lang="en-GB" dirty="0" err="1">
                <a:latin typeface="Aptos"/>
              </a:rPr>
              <a:t>sauberer</a:t>
            </a:r>
            <a:r>
              <a:rPr lang="en-GB" dirty="0">
                <a:latin typeface="Aptos"/>
              </a:rPr>
              <a:t> und </a:t>
            </a:r>
            <a:r>
              <a:rPr lang="en-GB" dirty="0" err="1">
                <a:latin typeface="Aptos"/>
              </a:rPr>
              <a:t>optimierter</a:t>
            </a:r>
            <a:r>
              <a:rPr lang="en-GB" dirty="0">
                <a:latin typeface="Aptos"/>
              </a:rPr>
              <a:t> Code</a:t>
            </a:r>
          </a:p>
          <a:p>
            <a:pPr marL="285750" indent="-285750">
              <a:buChar char="•"/>
            </a:pPr>
            <a:r>
              <a:rPr lang="en-GB" dirty="0" err="1">
                <a:latin typeface="Aptos"/>
              </a:rPr>
              <a:t>Keine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Shortcode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Abhängigkeit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Hohe </a:t>
            </a:r>
            <a:r>
              <a:rPr lang="en-GB" dirty="0" err="1">
                <a:latin typeface="Aptos"/>
              </a:rPr>
              <a:t>Kompatibilität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mit</a:t>
            </a:r>
            <a:r>
              <a:rPr lang="en-GB" dirty="0">
                <a:latin typeface="Aptos"/>
              </a:rPr>
              <a:t> Themes und Plugins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Hooks und Filter für </a:t>
            </a:r>
            <a:r>
              <a:rPr lang="en-GB" dirty="0" err="1">
                <a:latin typeface="Aptos"/>
              </a:rPr>
              <a:t>Entwickler</a:t>
            </a:r>
            <a:r>
              <a:rPr lang="en-GB" dirty="0">
                <a:latin typeface="Aptos"/>
              </a:rPr>
              <a:t> (Ideal für </a:t>
            </a:r>
            <a:r>
              <a:rPr lang="en-GB" dirty="0" err="1">
                <a:latin typeface="Aptos"/>
              </a:rPr>
              <a:t>Anpassungen</a:t>
            </a:r>
            <a:r>
              <a:rPr lang="en-GB" dirty="0">
                <a:latin typeface="Aptos"/>
              </a:rPr>
              <a:t>)</a:t>
            </a:r>
          </a:p>
          <a:p>
            <a:pPr marL="285750" indent="-285750">
              <a:buChar char="•"/>
            </a:pPr>
            <a:r>
              <a:rPr lang="en-GB" dirty="0" err="1">
                <a:latin typeface="Aptos"/>
              </a:rPr>
              <a:t>Leichtgewichtig</a:t>
            </a:r>
            <a:r>
              <a:rPr lang="en-GB" dirty="0">
                <a:latin typeface="Aptos"/>
              </a:rPr>
              <a:t>, </a:t>
            </a:r>
            <a:r>
              <a:rPr lang="en-GB" dirty="0" err="1">
                <a:latin typeface="Aptos"/>
              </a:rPr>
              <a:t>schnelle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Ladezeiten</a:t>
            </a:r>
          </a:p>
          <a:p>
            <a:pPr marL="285750" indent="-285750">
              <a:buChar char="•"/>
            </a:pPr>
            <a:r>
              <a:rPr lang="en-GB" dirty="0" err="1">
                <a:latin typeface="Aptos"/>
              </a:rPr>
              <a:t>Globale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Elemente</a:t>
            </a:r>
            <a:r>
              <a:rPr lang="en-GB" dirty="0">
                <a:latin typeface="Aptos"/>
              </a:rPr>
              <a:t> für </a:t>
            </a:r>
            <a:r>
              <a:rPr lang="en-GB" dirty="0" err="1">
                <a:latin typeface="Aptos"/>
              </a:rPr>
              <a:t>wiederverwendbare</a:t>
            </a:r>
            <a:r>
              <a:rPr lang="en-GB" dirty="0">
                <a:latin typeface="Aptos"/>
              </a:rPr>
              <a:t> Designs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Fast alle </a:t>
            </a:r>
            <a:r>
              <a:rPr lang="en-GB" dirty="0" err="1">
                <a:latin typeface="Aptos"/>
              </a:rPr>
              <a:t>Elemente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mit</a:t>
            </a:r>
            <a:r>
              <a:rPr lang="en-GB" dirty="0">
                <a:latin typeface="Aptos"/>
              </a:rPr>
              <a:t> custom CSS und JS </a:t>
            </a:r>
            <a:r>
              <a:rPr lang="en-GB" dirty="0" err="1">
                <a:latin typeface="Aptos"/>
              </a:rPr>
              <a:t>anpassbar</a:t>
            </a:r>
          </a:p>
          <a:p>
            <a:endParaRPr lang="en-GB" dirty="0">
              <a:latin typeface="Aptos"/>
            </a:endParaRPr>
          </a:p>
          <a:p>
            <a:r>
              <a:rPr lang="en-GB" sz="2800" dirty="0">
                <a:solidFill>
                  <a:srgbClr val="9F35E0"/>
                </a:solidFill>
                <a:latin typeface="Aptos"/>
              </a:rPr>
              <a:t>-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Weniger </a:t>
            </a:r>
            <a:r>
              <a:rPr lang="en-GB" dirty="0" err="1">
                <a:latin typeface="Aptos"/>
              </a:rPr>
              <a:t>kreative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Designelemente</a:t>
            </a:r>
            <a:r>
              <a:rPr lang="en-GB" dirty="0">
                <a:latin typeface="Aptos"/>
              </a:rPr>
              <a:t> und </a:t>
            </a:r>
            <a:r>
              <a:rPr lang="en-GB" dirty="0" err="1">
                <a:latin typeface="Aptos"/>
              </a:rPr>
              <a:t>Animationen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im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Vergleich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zu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anderen</a:t>
            </a:r>
            <a:r>
              <a:rPr lang="en-GB" dirty="0">
                <a:latin typeface="Aptos"/>
              </a:rPr>
              <a:t> Page </a:t>
            </a:r>
            <a:r>
              <a:rPr lang="en-GB" dirty="0" err="1">
                <a:latin typeface="Aptos"/>
              </a:rPr>
              <a:t>Buildern</a:t>
            </a:r>
          </a:p>
          <a:p>
            <a:pPr marL="285750" indent="-285750">
              <a:buChar char="•"/>
            </a:pPr>
            <a:r>
              <a:rPr lang="en-GB" dirty="0">
                <a:latin typeface="Aptos"/>
              </a:rPr>
              <a:t>Weniger </a:t>
            </a:r>
            <a:r>
              <a:rPr lang="en-GB" dirty="0" err="1">
                <a:latin typeface="Aptos"/>
              </a:rPr>
              <a:t>visuelle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Gestaltungsmöglichkeiten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ohne</a:t>
            </a:r>
            <a:r>
              <a:rPr lang="en-GB" dirty="0">
                <a:latin typeface="Aptos"/>
              </a:rPr>
              <a:t> Custom CSS</a:t>
            </a:r>
          </a:p>
          <a:p>
            <a:pPr marL="285750" indent="-285750">
              <a:buChar char="•"/>
            </a:pPr>
            <a:endParaRPr lang="en-GB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579433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1">
            <a:extLst>
              <a:ext uri="{FF2B5EF4-FFF2-40B4-BE49-F238E27FC236}">
                <a16:creationId xmlns:a16="http://schemas.microsoft.com/office/drawing/2014/main" id="{B5A4131D-9B60-DD51-4213-3DD767061939}"/>
              </a:ext>
            </a:extLst>
          </p:cNvPr>
          <p:cNvSpPr txBox="1"/>
          <p:nvPr/>
        </p:nvSpPr>
        <p:spPr>
          <a:xfrm>
            <a:off x="1077636" y="481103"/>
            <a:ext cx="698139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2"/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Unterschied Beaver </a:t>
            </a:r>
            <a:r>
              <a:rPr lang="de-AT" sz="2400" b="1" dirty="0" err="1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Builder</a:t>
            </a:r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 zu Beaver </a:t>
            </a:r>
            <a:r>
              <a:rPr lang="de-AT" sz="2400" b="1" dirty="0" err="1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Builder</a:t>
            </a:r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 Pro</a:t>
            </a:r>
            <a:endParaRPr 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245A-7CFB-A9BA-93DB-4A5D57A075E6}"/>
              </a:ext>
            </a:extLst>
          </p:cNvPr>
          <p:cNvSpPr txBox="1"/>
          <p:nvPr/>
        </p:nvSpPr>
        <p:spPr>
          <a:xfrm>
            <a:off x="2011382" y="1083623"/>
            <a:ext cx="501732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err="1">
                <a:solidFill>
                  <a:srgbClr val="9F35E0"/>
                </a:solidFill>
                <a:latin typeface="Aptos"/>
              </a:rPr>
              <a:t>Kostenlose</a:t>
            </a:r>
            <a:r>
              <a:rPr lang="en-GB" sz="2400" dirty="0">
                <a:solidFill>
                  <a:srgbClr val="9F35E0"/>
                </a:solidFill>
                <a:latin typeface="Aptos"/>
              </a:rPr>
              <a:t> Version:</a:t>
            </a:r>
          </a:p>
          <a:p>
            <a:pPr marL="285750" indent="-285750">
              <a:buChar char="•"/>
            </a:pPr>
            <a:r>
              <a:rPr lang="en-GB" sz="1800" err="1">
                <a:latin typeface="Aptos"/>
              </a:rPr>
              <a:t>Grundlegende</a:t>
            </a:r>
            <a:r>
              <a:rPr lang="en-GB" sz="1800" dirty="0">
                <a:latin typeface="Aptos"/>
              </a:rPr>
              <a:t> Module (Text, Bilder, HTML)</a:t>
            </a:r>
            <a:endParaRPr lang="en-GB" sz="1800"/>
          </a:p>
          <a:p>
            <a:pPr marL="285750" indent="-285750">
              <a:buChar char="•"/>
            </a:pPr>
            <a:r>
              <a:rPr lang="en-GB" sz="1800" dirty="0">
                <a:latin typeface="Aptos"/>
              </a:rPr>
              <a:t>Mobile Friendly und Responsive Design</a:t>
            </a:r>
          </a:p>
          <a:p>
            <a:endParaRPr lang="en-GB" sz="1800" dirty="0">
              <a:latin typeface="Aptos"/>
            </a:endParaRPr>
          </a:p>
          <a:p>
            <a:r>
              <a:rPr lang="en-GB" sz="2400" dirty="0">
                <a:solidFill>
                  <a:srgbClr val="9F35E0"/>
                </a:solidFill>
                <a:latin typeface="Aptos"/>
              </a:rPr>
              <a:t>Pro Version:</a:t>
            </a:r>
          </a:p>
          <a:p>
            <a:pPr marL="285750" indent="-285750">
              <a:buChar char="•"/>
            </a:pPr>
            <a:r>
              <a:rPr lang="en-GB" sz="1800" err="1">
                <a:latin typeface="Aptos"/>
              </a:rPr>
              <a:t>Erweiterte</a:t>
            </a:r>
            <a:r>
              <a:rPr lang="en-GB" sz="1800" dirty="0">
                <a:latin typeface="Aptos"/>
              </a:rPr>
              <a:t> Module (</a:t>
            </a:r>
            <a:r>
              <a:rPr lang="en-GB" sz="1800" err="1">
                <a:latin typeface="Aptos"/>
              </a:rPr>
              <a:t>zB</a:t>
            </a:r>
            <a:r>
              <a:rPr lang="en-GB" sz="1800" dirty="0">
                <a:latin typeface="Aptos"/>
              </a:rPr>
              <a:t> Slider, </a:t>
            </a:r>
            <a:r>
              <a:rPr lang="en-GB" sz="1800" err="1">
                <a:latin typeface="Aptos"/>
              </a:rPr>
              <a:t>Kontaktformulare</a:t>
            </a:r>
            <a:r>
              <a:rPr lang="en-GB" sz="1800" dirty="0">
                <a:latin typeface="Aptos"/>
              </a:rPr>
              <a:t>, …)</a:t>
            </a:r>
          </a:p>
          <a:p>
            <a:pPr marL="285750" indent="-285750">
              <a:buChar char="•"/>
            </a:pPr>
            <a:r>
              <a:rPr lang="en-GB" sz="1800" dirty="0">
                <a:latin typeface="Aptos"/>
              </a:rPr>
              <a:t>Theme Builder für </a:t>
            </a:r>
            <a:r>
              <a:rPr lang="en-GB" sz="1800" err="1">
                <a:latin typeface="Aptos"/>
              </a:rPr>
              <a:t>vollständige</a:t>
            </a:r>
            <a:r>
              <a:rPr lang="en-GB" sz="1800" dirty="0">
                <a:latin typeface="Aptos"/>
              </a:rPr>
              <a:t> </a:t>
            </a:r>
            <a:r>
              <a:rPr lang="en-GB" sz="1800" err="1">
                <a:latin typeface="Aptos"/>
              </a:rPr>
              <a:t>Kontrolle</a:t>
            </a:r>
            <a:r>
              <a:rPr lang="en-GB" sz="1800" dirty="0">
                <a:latin typeface="Aptos"/>
              </a:rPr>
              <a:t> von Header, Footer, </a:t>
            </a:r>
            <a:r>
              <a:rPr lang="en-GB" sz="1800" err="1">
                <a:latin typeface="Aptos"/>
              </a:rPr>
              <a:t>Seitenlayouts</a:t>
            </a:r>
            <a:endParaRPr lang="en-GB" sz="1800">
              <a:latin typeface="Aptos"/>
            </a:endParaRPr>
          </a:p>
          <a:p>
            <a:pPr marL="285750" indent="-285750">
              <a:buChar char="•"/>
            </a:pPr>
            <a:endParaRPr lang="en-GB" sz="18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27946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1">
            <a:extLst>
              <a:ext uri="{FF2B5EF4-FFF2-40B4-BE49-F238E27FC236}">
                <a16:creationId xmlns:a16="http://schemas.microsoft.com/office/drawing/2014/main" id="{73127B6C-654E-B116-BD41-23E212C43FB4}"/>
              </a:ext>
            </a:extLst>
          </p:cNvPr>
          <p:cNvSpPr txBox="1"/>
          <p:nvPr/>
        </p:nvSpPr>
        <p:spPr>
          <a:xfrm>
            <a:off x="2695650" y="822518"/>
            <a:ext cx="38886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2"/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Beaver </a:t>
            </a:r>
            <a:r>
              <a:rPr lang="de-AT" sz="2400" b="1" dirty="0" err="1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Builder</a:t>
            </a:r>
            <a:r>
              <a:rPr lang="de-AT" sz="2400" b="1" dirty="0">
                <a:solidFill>
                  <a:srgbClr val="9F35E0"/>
                </a:solidFill>
                <a:latin typeface="Aptos"/>
                <a:ea typeface="Yu Gothic"/>
                <a:cs typeface="Times New Roman"/>
              </a:rPr>
              <a:t> Pro Kosten</a:t>
            </a:r>
            <a:endParaRPr lang="en-US" dirty="0"/>
          </a:p>
        </p:txBody>
      </p:sp>
      <p:pic>
        <p:nvPicPr>
          <p:cNvPr id="2" name="Picture 1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E3D19A2A-C2B5-500E-20F2-6AD247D9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933" y="1287173"/>
            <a:ext cx="6055550" cy="40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04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>
          <a:extLst>
            <a:ext uri="{FF2B5EF4-FFF2-40B4-BE49-F238E27FC236}">
              <a16:creationId xmlns:a16="http://schemas.microsoft.com/office/drawing/2014/main" id="{E47F60A2-55E5-B262-AD50-C7FF14E20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5;p38">
            <a:extLst>
              <a:ext uri="{FF2B5EF4-FFF2-40B4-BE49-F238E27FC236}">
                <a16:creationId xmlns:a16="http://schemas.microsoft.com/office/drawing/2014/main" id="{673824CE-3EE2-B418-22EF-8D76F69799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721789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Plugins</a:t>
            </a:r>
            <a:endParaRPr sz="4700" dirty="0"/>
          </a:p>
        </p:txBody>
      </p:sp>
      <p:sp>
        <p:nvSpPr>
          <p:cNvPr id="5" name="Google Shape;2156;p38">
            <a:extLst>
              <a:ext uri="{FF2B5EF4-FFF2-40B4-BE49-F238E27FC236}">
                <a16:creationId xmlns:a16="http://schemas.microsoft.com/office/drawing/2014/main" id="{CE0EBBEA-48FE-17D7-E28D-C67C47182511}"/>
              </a:ext>
            </a:extLst>
          </p:cNvPr>
          <p:cNvSpPr txBox="1">
            <a:spLocks/>
          </p:cNvSpPr>
          <p:nvPr/>
        </p:nvSpPr>
        <p:spPr>
          <a:xfrm>
            <a:off x="2971800" y="150195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700" dirty="0">
                <a:solidFill>
                  <a:schemeClr val="dk2"/>
                </a:solidFill>
                <a:latin typeface="Fjalla One"/>
              </a:rPr>
              <a:t>0</a:t>
            </a:r>
            <a:r>
              <a:rPr lang="en" sz="4700" dirty="0">
                <a:solidFill>
                  <a:schemeClr val="dk2"/>
                </a:solidFill>
                <a:latin typeface="Fjalla One"/>
                <a:sym typeface="Fjalla One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3400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21BD1-923F-177B-A71A-5D42BF4E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BB1F785-8EDB-4E14-B618-866BD275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6501">
            <a:off x="1839175" y="696806"/>
            <a:ext cx="2571261" cy="1249563"/>
          </a:xfrm>
          <a:prstGeom prst="rect">
            <a:avLst/>
          </a:prstGeom>
        </p:spPr>
      </p:pic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858E5D8F-ADEA-67A3-AD1D-97C307E59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7649">
            <a:off x="4377421" y="312375"/>
            <a:ext cx="2693133" cy="1397914"/>
          </a:xfrm>
          <a:prstGeom prst="rect">
            <a:avLst/>
          </a:prstGeom>
        </p:spPr>
      </p:pic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8ADD80A4-1C76-1B34-4657-C2A5C184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953" y="1901223"/>
            <a:ext cx="2782326" cy="14839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CC51A-AB8F-E516-983C-FD94BCAF5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90797">
            <a:off x="3938619" y="2049908"/>
            <a:ext cx="2857612" cy="15291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C1C012-5826-6EFC-E4AD-C7995CDBD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66175">
            <a:off x="5848651" y="1373624"/>
            <a:ext cx="2820754" cy="150942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3D999B7-9D46-4312-1ABB-721BCEB4C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86612">
            <a:off x="987723" y="3259568"/>
            <a:ext cx="3113271" cy="166157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7B0E8A-434F-9BD0-6C5E-05FB7483177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298751" y="3701909"/>
            <a:ext cx="2449336" cy="131066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F087DD1-037B-8D5F-0BCF-E4539DEF9D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51869">
            <a:off x="6151724" y="3337449"/>
            <a:ext cx="2885911" cy="140647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C75E953-EE58-56B9-C80B-A78B753044EA}"/>
              </a:ext>
            </a:extLst>
          </p:cNvPr>
          <p:cNvSpPr txBox="1"/>
          <p:nvPr/>
        </p:nvSpPr>
        <p:spPr>
          <a:xfrm>
            <a:off x="536269" y="51119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00" dirty="0"/>
              <a:t>Etwas </a:t>
            </a:r>
            <a:r>
              <a:rPr lang="de-AT" sz="800" dirty="0" err="1"/>
              <a:t>Detallierter</a:t>
            </a:r>
            <a:r>
              <a:rPr lang="de-AT" sz="800" dirty="0"/>
              <a:t> in Word/</a:t>
            </a:r>
            <a:r>
              <a:rPr lang="de-AT" sz="800" dirty="0" err="1"/>
              <a:t>Pdf</a:t>
            </a:r>
            <a:r>
              <a:rPr lang="de-AT" sz="800" dirty="0"/>
              <a:t> Datei</a:t>
            </a:r>
          </a:p>
        </p:txBody>
      </p:sp>
    </p:spTree>
    <p:extLst>
      <p:ext uri="{BB962C8B-B14F-4D97-AF65-F5344CB8AC3E}">
        <p14:creationId xmlns:p14="http://schemas.microsoft.com/office/powerpoint/2010/main" val="4248661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58"/>
          <p:cNvSpPr txBox="1">
            <a:spLocks noGrp="1"/>
          </p:cNvSpPr>
          <p:nvPr>
            <p:ph type="title"/>
          </p:nvPr>
        </p:nvSpPr>
        <p:spPr>
          <a:xfrm>
            <a:off x="466253" y="1469292"/>
            <a:ext cx="3816577" cy="1815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BESTE THEME/</a:t>
            </a:r>
            <a:br>
              <a:rPr lang="en" dirty="0"/>
            </a:br>
            <a:r>
              <a:rPr lang="en" dirty="0"/>
              <a:t>DER BESTE PAGE BUILDER?</a:t>
            </a:r>
            <a:endParaRPr dirty="0"/>
          </a:p>
        </p:txBody>
      </p:sp>
      <p:pic>
        <p:nvPicPr>
          <p:cNvPr id="3" name="Grafik 2" descr="Ein Bild, das Cartoon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37CBA1E2-177E-2F6C-9A2E-F93AFD8198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5143" y="3094893"/>
            <a:ext cx="2214389" cy="221438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 err="1"/>
              <a:t>Theme</a:t>
            </a:r>
            <a:r>
              <a:rPr lang="de-AT" dirty="0"/>
              <a:t> Verglich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9" name="Google Shape;3499;p61"/>
          <p:cNvSpPr/>
          <p:nvPr/>
        </p:nvSpPr>
        <p:spPr>
          <a:xfrm>
            <a:off x="4665800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4850900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802225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87325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4956048" y="2085143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Jupiter is the biggest planet in </a:t>
            </a:r>
            <a:r>
              <a:rPr lang="en" dirty="0">
                <a:solidFill>
                  <a:schemeClr val="dk2"/>
                </a:solidFill>
              </a:rPr>
              <a:t>the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dirty="0">
                <a:solidFill>
                  <a:schemeClr val="dk2"/>
                </a:solidFill>
              </a:rPr>
              <a:t>S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olar </a:t>
            </a:r>
            <a:r>
              <a:rPr lang="en" dirty="0">
                <a:solidFill>
                  <a:schemeClr val="dk2"/>
                </a:solidFill>
              </a:rPr>
              <a:t>S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ystem and the fourth-brightest one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093976" y="2000983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Neptune is the farthest planet from the </a:t>
            </a:r>
            <a:r>
              <a:rPr lang="en" dirty="0">
                <a:solidFill>
                  <a:schemeClr val="dk2"/>
                </a:solidFill>
              </a:rPr>
              <a:t>S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 and the fourth-largest in </a:t>
            </a:r>
            <a:r>
              <a:rPr lang="en" dirty="0">
                <a:solidFill>
                  <a:schemeClr val="dk2"/>
                </a:solidFill>
              </a:rPr>
              <a:t>the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dirty="0">
                <a:solidFill>
                  <a:schemeClr val="dk2"/>
                </a:solidFill>
              </a:rPr>
              <a:t>S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olar </a:t>
            </a:r>
            <a:r>
              <a:rPr lang="en" dirty="0">
                <a:solidFill>
                  <a:schemeClr val="dk2"/>
                </a:solidFill>
              </a:rPr>
              <a:t>S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ystem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4956048" y="1565500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Divi</a:t>
            </a:r>
            <a:endParaRPr sz="1800" dirty="0"/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2093976" y="1496533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Astra</a:t>
            </a:r>
            <a:endParaRPr sz="1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Credits: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1937628" y="1646733"/>
            <a:ext cx="5421942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3"/>
              </a:rPr>
              <a:t>https://github.com/2426-itp-AHITM/htl-leonding-edusphere</a:t>
            </a:r>
            <a:endParaRPr lang="de-AT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AT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b="1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ITP-Projekt</a:t>
            </a:r>
            <a:r>
              <a:rPr lang="de-AT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: </a:t>
            </a:r>
            <a:r>
              <a:rPr lang="de-AT" dirty="0" err="1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EduSphere</a:t>
            </a:r>
            <a:r>
              <a:rPr lang="de-AT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–HTL Leonding Website</a:t>
            </a:r>
          </a:p>
          <a:p>
            <a:pPr algn="l">
              <a:buClr>
                <a:schemeClr val="dk1"/>
              </a:buClr>
              <a:buSzPts val="1100"/>
            </a:pPr>
            <a:r>
              <a:rPr lang="de-AT" b="1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Team</a:t>
            </a:r>
            <a:r>
              <a:rPr lang="de-AT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: Bauer Alina, Baumann Isabella, Gossenreiter Thomas, </a:t>
            </a:r>
            <a:r>
              <a:rPr lang="de-AT" dirty="0" err="1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Hochbichler</a:t>
            </a:r>
            <a:r>
              <a:rPr lang="de-AT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Lien, </a:t>
            </a:r>
            <a:r>
              <a:rPr lang="de-AT" dirty="0" err="1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Steinmair</a:t>
            </a:r>
            <a:r>
              <a:rPr lang="de-AT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Stefanie</a:t>
            </a:r>
            <a:endParaRPr lang="de-AT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4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" name="Google Shape;4957;p6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8" name="Google Shape;4958;p66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9" name="Google Shape;4959;p66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rafik 2141">
            <a:extLst>
              <a:ext uri="{FF2B5EF4-FFF2-40B4-BE49-F238E27FC236}">
                <a16:creationId xmlns:a16="http://schemas.microsoft.com/office/drawing/2014/main" id="{94AEF03D-285C-A529-45DB-47920E11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30" y="1888979"/>
            <a:ext cx="2504889" cy="1608926"/>
          </a:xfrm>
          <a:prstGeom prst="rect">
            <a:avLst/>
          </a:prstGeom>
        </p:spPr>
      </p:pic>
      <p:grpSp>
        <p:nvGrpSpPr>
          <p:cNvPr id="2162" name="Google Shape;2162;p39"/>
          <p:cNvGrpSpPr/>
          <p:nvPr/>
        </p:nvGrpSpPr>
        <p:grpSpPr>
          <a:xfrm>
            <a:off x="1598764" y="219761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rgbClr val="8E34E1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1719744" y="589163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ASTRA</a:t>
            </a:r>
            <a:endParaRPr dirty="0"/>
          </a:p>
        </p:txBody>
      </p:sp>
      <p:pic>
        <p:nvPicPr>
          <p:cNvPr id="3" name="Grafik 2" descr="Ein Bild, das Grafiken, Symbol, Logo, Kreis enthält.&#10;&#10;Automatisch generierte Beschreibung">
            <a:extLst>
              <a:ext uri="{FF2B5EF4-FFF2-40B4-BE49-F238E27FC236}">
                <a16:creationId xmlns:a16="http://schemas.microsoft.com/office/drawing/2014/main" id="{3C9603EC-57E9-FB71-CD7C-9712BB4A2F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5189" y="481722"/>
            <a:ext cx="1165807" cy="1165807"/>
          </a:xfrm>
          <a:prstGeom prst="rect">
            <a:avLst/>
          </a:prstGeom>
        </p:spPr>
      </p:pic>
      <p:grpSp>
        <p:nvGrpSpPr>
          <p:cNvPr id="6" name="Google Shape;3516;p62">
            <a:extLst>
              <a:ext uri="{FF2B5EF4-FFF2-40B4-BE49-F238E27FC236}">
                <a16:creationId xmlns:a16="http://schemas.microsoft.com/office/drawing/2014/main" id="{8ED5E7D2-0B7B-4DB3-7F01-6AEA66FDB878}"/>
              </a:ext>
            </a:extLst>
          </p:cNvPr>
          <p:cNvGrpSpPr/>
          <p:nvPr/>
        </p:nvGrpSpPr>
        <p:grpSpPr>
          <a:xfrm>
            <a:off x="2692306" y="1141008"/>
            <a:ext cx="3759387" cy="3782731"/>
            <a:chOff x="1230400" y="410075"/>
            <a:chExt cx="5124625" cy="4728500"/>
          </a:xfrm>
        </p:grpSpPr>
        <p:sp>
          <p:nvSpPr>
            <p:cNvPr id="7" name="Google Shape;3517;p62">
              <a:extLst>
                <a:ext uri="{FF2B5EF4-FFF2-40B4-BE49-F238E27FC236}">
                  <a16:creationId xmlns:a16="http://schemas.microsoft.com/office/drawing/2014/main" id="{4EF34121-86FC-38CC-1825-7A8CC9E89384}"/>
                </a:ext>
              </a:extLst>
            </p:cNvPr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18;p62">
              <a:extLst>
                <a:ext uri="{FF2B5EF4-FFF2-40B4-BE49-F238E27FC236}">
                  <a16:creationId xmlns:a16="http://schemas.microsoft.com/office/drawing/2014/main" id="{6130EEB1-380F-BF58-7A89-CC1AE9502574}"/>
                </a:ext>
              </a:extLst>
            </p:cNvPr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19;p62">
              <a:extLst>
                <a:ext uri="{FF2B5EF4-FFF2-40B4-BE49-F238E27FC236}">
                  <a16:creationId xmlns:a16="http://schemas.microsoft.com/office/drawing/2014/main" id="{4E25F0D0-9CEB-E64B-553A-C8579BA01A7D}"/>
                </a:ext>
              </a:extLst>
            </p:cNvPr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20;p62">
              <a:extLst>
                <a:ext uri="{FF2B5EF4-FFF2-40B4-BE49-F238E27FC236}">
                  <a16:creationId xmlns:a16="http://schemas.microsoft.com/office/drawing/2014/main" id="{C4202BDA-4C4B-417E-45ED-387B86BD2FDE}"/>
                </a:ext>
              </a:extLst>
            </p:cNvPr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21;p62">
              <a:extLst>
                <a:ext uri="{FF2B5EF4-FFF2-40B4-BE49-F238E27FC236}">
                  <a16:creationId xmlns:a16="http://schemas.microsoft.com/office/drawing/2014/main" id="{BC3135DB-90B1-1659-AD75-5D08BFD0AA56}"/>
                </a:ext>
              </a:extLst>
            </p:cNvPr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22;p62">
              <a:extLst>
                <a:ext uri="{FF2B5EF4-FFF2-40B4-BE49-F238E27FC236}">
                  <a16:creationId xmlns:a16="http://schemas.microsoft.com/office/drawing/2014/main" id="{6F0791F1-6986-2257-7485-59892C9AA896}"/>
                </a:ext>
              </a:extLst>
            </p:cNvPr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23;p62">
              <a:extLst>
                <a:ext uri="{FF2B5EF4-FFF2-40B4-BE49-F238E27FC236}">
                  <a16:creationId xmlns:a16="http://schemas.microsoft.com/office/drawing/2014/main" id="{6394B8F5-2238-9904-2077-67335B1889C9}"/>
                </a:ext>
              </a:extLst>
            </p:cNvPr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24;p62">
              <a:extLst>
                <a:ext uri="{FF2B5EF4-FFF2-40B4-BE49-F238E27FC236}">
                  <a16:creationId xmlns:a16="http://schemas.microsoft.com/office/drawing/2014/main" id="{134A1873-42C6-D388-CB03-DF20D96100AD}"/>
                </a:ext>
              </a:extLst>
            </p:cNvPr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25;p62">
              <a:extLst>
                <a:ext uri="{FF2B5EF4-FFF2-40B4-BE49-F238E27FC236}">
                  <a16:creationId xmlns:a16="http://schemas.microsoft.com/office/drawing/2014/main" id="{7B4B6BF6-60FD-8E9E-B7D1-561EF4135B58}"/>
                </a:ext>
              </a:extLst>
            </p:cNvPr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26;p62">
              <a:extLst>
                <a:ext uri="{FF2B5EF4-FFF2-40B4-BE49-F238E27FC236}">
                  <a16:creationId xmlns:a16="http://schemas.microsoft.com/office/drawing/2014/main" id="{E32A22ED-A9DF-C4E5-25DD-8CFCECEFBA29}"/>
                </a:ext>
              </a:extLst>
            </p:cNvPr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27;p62">
              <a:extLst>
                <a:ext uri="{FF2B5EF4-FFF2-40B4-BE49-F238E27FC236}">
                  <a16:creationId xmlns:a16="http://schemas.microsoft.com/office/drawing/2014/main" id="{7BBD491B-3401-E2D6-27C2-B2580D4BDEFE}"/>
                </a:ext>
              </a:extLst>
            </p:cNvPr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28;p62">
              <a:extLst>
                <a:ext uri="{FF2B5EF4-FFF2-40B4-BE49-F238E27FC236}">
                  <a16:creationId xmlns:a16="http://schemas.microsoft.com/office/drawing/2014/main" id="{E5FE72EB-37E1-F6B3-828F-2EC43B450F81}"/>
                </a:ext>
              </a:extLst>
            </p:cNvPr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29;p62">
              <a:extLst>
                <a:ext uri="{FF2B5EF4-FFF2-40B4-BE49-F238E27FC236}">
                  <a16:creationId xmlns:a16="http://schemas.microsoft.com/office/drawing/2014/main" id="{C7679BF2-0339-F70A-63CF-1437E1E66CD8}"/>
                </a:ext>
              </a:extLst>
            </p:cNvPr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30;p62">
              <a:extLst>
                <a:ext uri="{FF2B5EF4-FFF2-40B4-BE49-F238E27FC236}">
                  <a16:creationId xmlns:a16="http://schemas.microsoft.com/office/drawing/2014/main" id="{9492FC21-297D-9456-8120-D8E55FDC297C}"/>
                </a:ext>
              </a:extLst>
            </p:cNvPr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31;p62">
              <a:extLst>
                <a:ext uri="{FF2B5EF4-FFF2-40B4-BE49-F238E27FC236}">
                  <a16:creationId xmlns:a16="http://schemas.microsoft.com/office/drawing/2014/main" id="{CBE015EF-9CDE-91EE-21C4-7A4D745693D8}"/>
                </a:ext>
              </a:extLst>
            </p:cNvPr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32;p62">
              <a:extLst>
                <a:ext uri="{FF2B5EF4-FFF2-40B4-BE49-F238E27FC236}">
                  <a16:creationId xmlns:a16="http://schemas.microsoft.com/office/drawing/2014/main" id="{0DDB00FA-4B21-72F1-9FB7-9931A478525B}"/>
                </a:ext>
              </a:extLst>
            </p:cNvPr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33;p62">
              <a:extLst>
                <a:ext uri="{FF2B5EF4-FFF2-40B4-BE49-F238E27FC236}">
                  <a16:creationId xmlns:a16="http://schemas.microsoft.com/office/drawing/2014/main" id="{03DB27F0-A16C-C6B1-DD7C-3A166E132A90}"/>
                </a:ext>
              </a:extLst>
            </p:cNvPr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34;p62">
              <a:extLst>
                <a:ext uri="{FF2B5EF4-FFF2-40B4-BE49-F238E27FC236}">
                  <a16:creationId xmlns:a16="http://schemas.microsoft.com/office/drawing/2014/main" id="{7F2012A6-7EC1-BF19-9417-6279108A3607}"/>
                </a:ext>
              </a:extLst>
            </p:cNvPr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35;p62">
              <a:extLst>
                <a:ext uri="{FF2B5EF4-FFF2-40B4-BE49-F238E27FC236}">
                  <a16:creationId xmlns:a16="http://schemas.microsoft.com/office/drawing/2014/main" id="{D56F2779-241D-2C12-360D-9885365E3B23}"/>
                </a:ext>
              </a:extLst>
            </p:cNvPr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6;p62">
              <a:extLst>
                <a:ext uri="{FF2B5EF4-FFF2-40B4-BE49-F238E27FC236}">
                  <a16:creationId xmlns:a16="http://schemas.microsoft.com/office/drawing/2014/main" id="{B9AE7970-B315-5B64-2DE7-10205C63011E}"/>
                </a:ext>
              </a:extLst>
            </p:cNvPr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37;p62">
              <a:extLst>
                <a:ext uri="{FF2B5EF4-FFF2-40B4-BE49-F238E27FC236}">
                  <a16:creationId xmlns:a16="http://schemas.microsoft.com/office/drawing/2014/main" id="{FEEBCDC0-7004-4660-1792-CE6A33E5929D}"/>
                </a:ext>
              </a:extLst>
            </p:cNvPr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8;p62">
              <a:extLst>
                <a:ext uri="{FF2B5EF4-FFF2-40B4-BE49-F238E27FC236}">
                  <a16:creationId xmlns:a16="http://schemas.microsoft.com/office/drawing/2014/main" id="{2BEF9235-33EC-6848-E661-D0858D2FFC9E}"/>
                </a:ext>
              </a:extLst>
            </p:cNvPr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39;p62">
              <a:extLst>
                <a:ext uri="{FF2B5EF4-FFF2-40B4-BE49-F238E27FC236}">
                  <a16:creationId xmlns:a16="http://schemas.microsoft.com/office/drawing/2014/main" id="{708A0858-110D-63F8-3108-C28CB90ED7F5}"/>
                </a:ext>
              </a:extLst>
            </p:cNvPr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40;p62">
              <a:extLst>
                <a:ext uri="{FF2B5EF4-FFF2-40B4-BE49-F238E27FC236}">
                  <a16:creationId xmlns:a16="http://schemas.microsoft.com/office/drawing/2014/main" id="{950DE6E0-88AB-89D2-7BA5-4198E183823E}"/>
                </a:ext>
              </a:extLst>
            </p:cNvPr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41;p62">
              <a:extLst>
                <a:ext uri="{FF2B5EF4-FFF2-40B4-BE49-F238E27FC236}">
                  <a16:creationId xmlns:a16="http://schemas.microsoft.com/office/drawing/2014/main" id="{5F8058FF-3EA8-C9FA-D53D-BBB2DCF248F4}"/>
                </a:ext>
              </a:extLst>
            </p:cNvPr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42;p62">
              <a:extLst>
                <a:ext uri="{FF2B5EF4-FFF2-40B4-BE49-F238E27FC236}">
                  <a16:creationId xmlns:a16="http://schemas.microsoft.com/office/drawing/2014/main" id="{C9F1B954-43D6-1D5E-B485-EC32A0BE4573}"/>
                </a:ext>
              </a:extLst>
            </p:cNvPr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43;p62">
              <a:extLst>
                <a:ext uri="{FF2B5EF4-FFF2-40B4-BE49-F238E27FC236}">
                  <a16:creationId xmlns:a16="http://schemas.microsoft.com/office/drawing/2014/main" id="{B143010E-4D54-8D01-079F-4B531EC2FA3E}"/>
                </a:ext>
              </a:extLst>
            </p:cNvPr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44;p62">
              <a:extLst>
                <a:ext uri="{FF2B5EF4-FFF2-40B4-BE49-F238E27FC236}">
                  <a16:creationId xmlns:a16="http://schemas.microsoft.com/office/drawing/2014/main" id="{AB0A0B07-CB81-1C18-725D-28BC6986F753}"/>
                </a:ext>
              </a:extLst>
            </p:cNvPr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45;p62">
              <a:extLst>
                <a:ext uri="{FF2B5EF4-FFF2-40B4-BE49-F238E27FC236}">
                  <a16:creationId xmlns:a16="http://schemas.microsoft.com/office/drawing/2014/main" id="{0227748E-F27A-1B52-442E-6266DB440FA9}"/>
                </a:ext>
              </a:extLst>
            </p:cNvPr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46;p62">
              <a:extLst>
                <a:ext uri="{FF2B5EF4-FFF2-40B4-BE49-F238E27FC236}">
                  <a16:creationId xmlns:a16="http://schemas.microsoft.com/office/drawing/2014/main" id="{EA26AD9A-5BDE-7E02-E624-D7DFFF8587FC}"/>
                </a:ext>
              </a:extLst>
            </p:cNvPr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47;p62">
              <a:extLst>
                <a:ext uri="{FF2B5EF4-FFF2-40B4-BE49-F238E27FC236}">
                  <a16:creationId xmlns:a16="http://schemas.microsoft.com/office/drawing/2014/main" id="{1E654114-C2B7-7E2B-ADE0-CA8B48F080C0}"/>
                </a:ext>
              </a:extLst>
            </p:cNvPr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48;p62">
              <a:extLst>
                <a:ext uri="{FF2B5EF4-FFF2-40B4-BE49-F238E27FC236}">
                  <a16:creationId xmlns:a16="http://schemas.microsoft.com/office/drawing/2014/main" id="{423D0B20-F5FD-73CB-3F16-73BF14BB6F61}"/>
                </a:ext>
              </a:extLst>
            </p:cNvPr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49;p62">
              <a:extLst>
                <a:ext uri="{FF2B5EF4-FFF2-40B4-BE49-F238E27FC236}">
                  <a16:creationId xmlns:a16="http://schemas.microsoft.com/office/drawing/2014/main" id="{C6BB5855-53EF-D9DF-443D-416B179461DB}"/>
                </a:ext>
              </a:extLst>
            </p:cNvPr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50;p62">
              <a:extLst>
                <a:ext uri="{FF2B5EF4-FFF2-40B4-BE49-F238E27FC236}">
                  <a16:creationId xmlns:a16="http://schemas.microsoft.com/office/drawing/2014/main" id="{EE47CB64-4646-D4C2-6B1E-F31B811BF2E8}"/>
                </a:ext>
              </a:extLst>
            </p:cNvPr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51;p62">
              <a:extLst>
                <a:ext uri="{FF2B5EF4-FFF2-40B4-BE49-F238E27FC236}">
                  <a16:creationId xmlns:a16="http://schemas.microsoft.com/office/drawing/2014/main" id="{A49B02E0-8AE0-FA23-08AE-2D9666838EE3}"/>
                </a:ext>
              </a:extLst>
            </p:cNvPr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52;p62">
              <a:extLst>
                <a:ext uri="{FF2B5EF4-FFF2-40B4-BE49-F238E27FC236}">
                  <a16:creationId xmlns:a16="http://schemas.microsoft.com/office/drawing/2014/main" id="{3FB03D9A-C9DA-5A01-F2F9-605DDC44D4F0}"/>
                </a:ext>
              </a:extLst>
            </p:cNvPr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53;p62">
              <a:extLst>
                <a:ext uri="{FF2B5EF4-FFF2-40B4-BE49-F238E27FC236}">
                  <a16:creationId xmlns:a16="http://schemas.microsoft.com/office/drawing/2014/main" id="{A6106927-8AD2-A846-2552-41BBFB9A662E}"/>
                </a:ext>
              </a:extLst>
            </p:cNvPr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54;p62">
              <a:extLst>
                <a:ext uri="{FF2B5EF4-FFF2-40B4-BE49-F238E27FC236}">
                  <a16:creationId xmlns:a16="http://schemas.microsoft.com/office/drawing/2014/main" id="{244E344B-B2AA-DA94-1269-70F99EE062D9}"/>
                </a:ext>
              </a:extLst>
            </p:cNvPr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55;p62">
              <a:extLst>
                <a:ext uri="{FF2B5EF4-FFF2-40B4-BE49-F238E27FC236}">
                  <a16:creationId xmlns:a16="http://schemas.microsoft.com/office/drawing/2014/main" id="{6947CCDD-F266-7A5D-59B2-F4468F915232}"/>
                </a:ext>
              </a:extLst>
            </p:cNvPr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56;p62">
              <a:extLst>
                <a:ext uri="{FF2B5EF4-FFF2-40B4-BE49-F238E27FC236}">
                  <a16:creationId xmlns:a16="http://schemas.microsoft.com/office/drawing/2014/main" id="{1C330DD2-7D16-1A34-63E5-EC096B9CB8B5}"/>
                </a:ext>
              </a:extLst>
            </p:cNvPr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57;p62">
              <a:extLst>
                <a:ext uri="{FF2B5EF4-FFF2-40B4-BE49-F238E27FC236}">
                  <a16:creationId xmlns:a16="http://schemas.microsoft.com/office/drawing/2014/main" id="{5CF9AC94-7D06-DB70-198A-78DC7D20E01D}"/>
                </a:ext>
              </a:extLst>
            </p:cNvPr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58;p62">
              <a:extLst>
                <a:ext uri="{FF2B5EF4-FFF2-40B4-BE49-F238E27FC236}">
                  <a16:creationId xmlns:a16="http://schemas.microsoft.com/office/drawing/2014/main" id="{791B6F9D-8FBD-3D14-3A3F-FC96FE9533A0}"/>
                </a:ext>
              </a:extLst>
            </p:cNvPr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59;p62">
              <a:extLst>
                <a:ext uri="{FF2B5EF4-FFF2-40B4-BE49-F238E27FC236}">
                  <a16:creationId xmlns:a16="http://schemas.microsoft.com/office/drawing/2014/main" id="{E044F8FA-FD90-C009-8B0F-23ACEB5D5B44}"/>
                </a:ext>
              </a:extLst>
            </p:cNvPr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60;p62">
              <a:extLst>
                <a:ext uri="{FF2B5EF4-FFF2-40B4-BE49-F238E27FC236}">
                  <a16:creationId xmlns:a16="http://schemas.microsoft.com/office/drawing/2014/main" id="{579CF8D6-FB4A-B29A-5275-5EBFC76933A1}"/>
                </a:ext>
              </a:extLst>
            </p:cNvPr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61;p62">
              <a:extLst>
                <a:ext uri="{FF2B5EF4-FFF2-40B4-BE49-F238E27FC236}">
                  <a16:creationId xmlns:a16="http://schemas.microsoft.com/office/drawing/2014/main" id="{8BE7EA0A-97CD-1314-8F17-E19585793CF9}"/>
                </a:ext>
              </a:extLst>
            </p:cNvPr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62;p62">
              <a:extLst>
                <a:ext uri="{FF2B5EF4-FFF2-40B4-BE49-F238E27FC236}">
                  <a16:creationId xmlns:a16="http://schemas.microsoft.com/office/drawing/2014/main" id="{12D58291-FDE9-CD16-3FE9-6282F8DD73A5}"/>
                </a:ext>
              </a:extLst>
            </p:cNvPr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63;p62">
              <a:extLst>
                <a:ext uri="{FF2B5EF4-FFF2-40B4-BE49-F238E27FC236}">
                  <a16:creationId xmlns:a16="http://schemas.microsoft.com/office/drawing/2014/main" id="{F2F4241A-98F5-77CA-DD60-D6C2A3F9A467}"/>
                </a:ext>
              </a:extLst>
            </p:cNvPr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64;p62">
              <a:extLst>
                <a:ext uri="{FF2B5EF4-FFF2-40B4-BE49-F238E27FC236}">
                  <a16:creationId xmlns:a16="http://schemas.microsoft.com/office/drawing/2014/main" id="{EA3A40DC-CE0C-AE7F-997B-6C55C018BB86}"/>
                </a:ext>
              </a:extLst>
            </p:cNvPr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65;p62">
              <a:extLst>
                <a:ext uri="{FF2B5EF4-FFF2-40B4-BE49-F238E27FC236}">
                  <a16:creationId xmlns:a16="http://schemas.microsoft.com/office/drawing/2014/main" id="{2B0F3357-11B6-B542-E50D-78F623D388ED}"/>
                </a:ext>
              </a:extLst>
            </p:cNvPr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66;p62">
              <a:extLst>
                <a:ext uri="{FF2B5EF4-FFF2-40B4-BE49-F238E27FC236}">
                  <a16:creationId xmlns:a16="http://schemas.microsoft.com/office/drawing/2014/main" id="{42E46ACC-E41D-B9FF-D01F-76C8A072BA57}"/>
                </a:ext>
              </a:extLst>
            </p:cNvPr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67;p62">
              <a:extLst>
                <a:ext uri="{FF2B5EF4-FFF2-40B4-BE49-F238E27FC236}">
                  <a16:creationId xmlns:a16="http://schemas.microsoft.com/office/drawing/2014/main" id="{FEFEB840-FEA6-9D8E-91AB-DADCC5EF0070}"/>
                </a:ext>
              </a:extLst>
            </p:cNvPr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68;p62">
              <a:extLst>
                <a:ext uri="{FF2B5EF4-FFF2-40B4-BE49-F238E27FC236}">
                  <a16:creationId xmlns:a16="http://schemas.microsoft.com/office/drawing/2014/main" id="{480B6782-F6FF-4FF0-F17C-54106F511864}"/>
                </a:ext>
              </a:extLst>
            </p:cNvPr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69;p62">
              <a:extLst>
                <a:ext uri="{FF2B5EF4-FFF2-40B4-BE49-F238E27FC236}">
                  <a16:creationId xmlns:a16="http://schemas.microsoft.com/office/drawing/2014/main" id="{A054EE40-4642-602C-72A0-D60987231685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70;p62">
              <a:extLst>
                <a:ext uri="{FF2B5EF4-FFF2-40B4-BE49-F238E27FC236}">
                  <a16:creationId xmlns:a16="http://schemas.microsoft.com/office/drawing/2014/main" id="{36941CBE-51AE-64E8-56B8-BCA9A149B125}"/>
                </a:ext>
              </a:extLst>
            </p:cNvPr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71;p62">
              <a:extLst>
                <a:ext uri="{FF2B5EF4-FFF2-40B4-BE49-F238E27FC236}">
                  <a16:creationId xmlns:a16="http://schemas.microsoft.com/office/drawing/2014/main" id="{89F88848-4B05-70CF-F216-AED32E237D7D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72;p62">
              <a:extLst>
                <a:ext uri="{FF2B5EF4-FFF2-40B4-BE49-F238E27FC236}">
                  <a16:creationId xmlns:a16="http://schemas.microsoft.com/office/drawing/2014/main" id="{74FE70A7-012F-3BC9-2755-A7798BB43063}"/>
                </a:ext>
              </a:extLst>
            </p:cNvPr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73;p62">
              <a:extLst>
                <a:ext uri="{FF2B5EF4-FFF2-40B4-BE49-F238E27FC236}">
                  <a16:creationId xmlns:a16="http://schemas.microsoft.com/office/drawing/2014/main" id="{F55BF496-4CE5-0548-3ADD-259500FEB310}"/>
                </a:ext>
              </a:extLst>
            </p:cNvPr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3574;p62">
              <a:extLst>
                <a:ext uri="{FF2B5EF4-FFF2-40B4-BE49-F238E27FC236}">
                  <a16:creationId xmlns:a16="http://schemas.microsoft.com/office/drawing/2014/main" id="{0552C20B-F678-C8FE-8917-E19F80386C02}"/>
                </a:ext>
              </a:extLst>
            </p:cNvPr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3575;p62">
              <a:extLst>
                <a:ext uri="{FF2B5EF4-FFF2-40B4-BE49-F238E27FC236}">
                  <a16:creationId xmlns:a16="http://schemas.microsoft.com/office/drawing/2014/main" id="{AADF8F83-1F49-5DC1-CD86-0114ECE65126}"/>
                </a:ext>
              </a:extLst>
            </p:cNvPr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3576;p62">
              <a:extLst>
                <a:ext uri="{FF2B5EF4-FFF2-40B4-BE49-F238E27FC236}">
                  <a16:creationId xmlns:a16="http://schemas.microsoft.com/office/drawing/2014/main" id="{E83EE5AF-66F5-4375-6FA2-1A39DFDA844B}"/>
                </a:ext>
              </a:extLst>
            </p:cNvPr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3577;p62">
              <a:extLst>
                <a:ext uri="{FF2B5EF4-FFF2-40B4-BE49-F238E27FC236}">
                  <a16:creationId xmlns:a16="http://schemas.microsoft.com/office/drawing/2014/main" id="{43564CF2-7A5E-E14B-E7B9-87F3EF138757}"/>
                </a:ext>
              </a:extLst>
            </p:cNvPr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3578;p62">
              <a:extLst>
                <a:ext uri="{FF2B5EF4-FFF2-40B4-BE49-F238E27FC236}">
                  <a16:creationId xmlns:a16="http://schemas.microsoft.com/office/drawing/2014/main" id="{AC7628BC-E9B6-F881-0EF2-9A1CA2DE16EF}"/>
                </a:ext>
              </a:extLst>
            </p:cNvPr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3579;p62">
              <a:extLst>
                <a:ext uri="{FF2B5EF4-FFF2-40B4-BE49-F238E27FC236}">
                  <a16:creationId xmlns:a16="http://schemas.microsoft.com/office/drawing/2014/main" id="{A68069F3-034F-D80B-AC71-E71FDCEFCD62}"/>
                </a:ext>
              </a:extLst>
            </p:cNvPr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3580;p62">
              <a:extLst>
                <a:ext uri="{FF2B5EF4-FFF2-40B4-BE49-F238E27FC236}">
                  <a16:creationId xmlns:a16="http://schemas.microsoft.com/office/drawing/2014/main" id="{75354672-854E-3D24-E742-F3B37317F304}"/>
                </a:ext>
              </a:extLst>
            </p:cNvPr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3581;p62">
              <a:extLst>
                <a:ext uri="{FF2B5EF4-FFF2-40B4-BE49-F238E27FC236}">
                  <a16:creationId xmlns:a16="http://schemas.microsoft.com/office/drawing/2014/main" id="{D42655C1-CA69-C621-EAF3-9B7E5A58348D}"/>
                </a:ext>
              </a:extLst>
            </p:cNvPr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3582;p62">
              <a:extLst>
                <a:ext uri="{FF2B5EF4-FFF2-40B4-BE49-F238E27FC236}">
                  <a16:creationId xmlns:a16="http://schemas.microsoft.com/office/drawing/2014/main" id="{0436DF1A-3BDA-5C36-4DA7-2DF32E8C7B65}"/>
                </a:ext>
              </a:extLst>
            </p:cNvPr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3583;p62">
              <a:extLst>
                <a:ext uri="{FF2B5EF4-FFF2-40B4-BE49-F238E27FC236}">
                  <a16:creationId xmlns:a16="http://schemas.microsoft.com/office/drawing/2014/main" id="{B2872C3E-EEBD-3993-33B9-FDDCEA1440ED}"/>
                </a:ext>
              </a:extLst>
            </p:cNvPr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3584;p62">
              <a:extLst>
                <a:ext uri="{FF2B5EF4-FFF2-40B4-BE49-F238E27FC236}">
                  <a16:creationId xmlns:a16="http://schemas.microsoft.com/office/drawing/2014/main" id="{4998E366-FA8D-402F-E5AD-B62C1EE96743}"/>
                </a:ext>
              </a:extLst>
            </p:cNvPr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3585;p62">
              <a:extLst>
                <a:ext uri="{FF2B5EF4-FFF2-40B4-BE49-F238E27FC236}">
                  <a16:creationId xmlns:a16="http://schemas.microsoft.com/office/drawing/2014/main" id="{BB2C192C-4F47-3B04-471E-603D3846E3E9}"/>
                </a:ext>
              </a:extLst>
            </p:cNvPr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3586;p62">
              <a:extLst>
                <a:ext uri="{FF2B5EF4-FFF2-40B4-BE49-F238E27FC236}">
                  <a16:creationId xmlns:a16="http://schemas.microsoft.com/office/drawing/2014/main" id="{4B928388-9AF4-D378-5744-F503992805B4}"/>
                </a:ext>
              </a:extLst>
            </p:cNvPr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3587;p62">
              <a:extLst>
                <a:ext uri="{FF2B5EF4-FFF2-40B4-BE49-F238E27FC236}">
                  <a16:creationId xmlns:a16="http://schemas.microsoft.com/office/drawing/2014/main" id="{D6A4929D-A897-2C15-C2E5-38DDFD8CC12F}"/>
                </a:ext>
              </a:extLst>
            </p:cNvPr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3588;p62">
              <a:extLst>
                <a:ext uri="{FF2B5EF4-FFF2-40B4-BE49-F238E27FC236}">
                  <a16:creationId xmlns:a16="http://schemas.microsoft.com/office/drawing/2014/main" id="{69A80630-F00C-C4CF-F13F-555069189D3A}"/>
                </a:ext>
              </a:extLst>
            </p:cNvPr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3589;p62">
              <a:extLst>
                <a:ext uri="{FF2B5EF4-FFF2-40B4-BE49-F238E27FC236}">
                  <a16:creationId xmlns:a16="http://schemas.microsoft.com/office/drawing/2014/main" id="{F899AA23-E9D8-3172-37E6-69318FD9AE29}"/>
                </a:ext>
              </a:extLst>
            </p:cNvPr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3590;p62">
              <a:extLst>
                <a:ext uri="{FF2B5EF4-FFF2-40B4-BE49-F238E27FC236}">
                  <a16:creationId xmlns:a16="http://schemas.microsoft.com/office/drawing/2014/main" id="{809F4DB4-E218-E788-972B-563D7BF86D6E}"/>
                </a:ext>
              </a:extLst>
            </p:cNvPr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3591;p62">
              <a:extLst>
                <a:ext uri="{FF2B5EF4-FFF2-40B4-BE49-F238E27FC236}">
                  <a16:creationId xmlns:a16="http://schemas.microsoft.com/office/drawing/2014/main" id="{00A66D2B-BF16-29B3-203C-19A7DEB1175C}"/>
                </a:ext>
              </a:extLst>
            </p:cNvPr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3592;p62">
              <a:extLst>
                <a:ext uri="{FF2B5EF4-FFF2-40B4-BE49-F238E27FC236}">
                  <a16:creationId xmlns:a16="http://schemas.microsoft.com/office/drawing/2014/main" id="{BF003F27-01A6-57BD-BC3B-A69CF2733A5C}"/>
                </a:ext>
              </a:extLst>
            </p:cNvPr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3593;p62">
              <a:extLst>
                <a:ext uri="{FF2B5EF4-FFF2-40B4-BE49-F238E27FC236}">
                  <a16:creationId xmlns:a16="http://schemas.microsoft.com/office/drawing/2014/main" id="{564438BB-883A-E4B0-F853-2368D1182CDB}"/>
                </a:ext>
              </a:extLst>
            </p:cNvPr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3594;p62">
              <a:extLst>
                <a:ext uri="{FF2B5EF4-FFF2-40B4-BE49-F238E27FC236}">
                  <a16:creationId xmlns:a16="http://schemas.microsoft.com/office/drawing/2014/main" id="{F0F0D448-6D3D-4049-EAA6-B025D5C30B4F}"/>
                </a:ext>
              </a:extLst>
            </p:cNvPr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3595;p62">
              <a:extLst>
                <a:ext uri="{FF2B5EF4-FFF2-40B4-BE49-F238E27FC236}">
                  <a16:creationId xmlns:a16="http://schemas.microsoft.com/office/drawing/2014/main" id="{84289D72-D6CB-8938-77F8-CEBE6BA580F4}"/>
                </a:ext>
              </a:extLst>
            </p:cNvPr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3596;p62">
              <a:extLst>
                <a:ext uri="{FF2B5EF4-FFF2-40B4-BE49-F238E27FC236}">
                  <a16:creationId xmlns:a16="http://schemas.microsoft.com/office/drawing/2014/main" id="{C8043A5F-6AD8-2EB5-A8EB-2C6B8E1783B8}"/>
                </a:ext>
              </a:extLst>
            </p:cNvPr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3597;p62">
              <a:extLst>
                <a:ext uri="{FF2B5EF4-FFF2-40B4-BE49-F238E27FC236}">
                  <a16:creationId xmlns:a16="http://schemas.microsoft.com/office/drawing/2014/main" id="{118E9DC8-B923-7C6A-582B-857EC3B217FE}"/>
                </a:ext>
              </a:extLst>
            </p:cNvPr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3598;p62">
              <a:extLst>
                <a:ext uri="{FF2B5EF4-FFF2-40B4-BE49-F238E27FC236}">
                  <a16:creationId xmlns:a16="http://schemas.microsoft.com/office/drawing/2014/main" id="{57D7CB17-DAAE-9DC4-2E19-28C10C23CC0E}"/>
                </a:ext>
              </a:extLst>
            </p:cNvPr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3599;p62">
              <a:extLst>
                <a:ext uri="{FF2B5EF4-FFF2-40B4-BE49-F238E27FC236}">
                  <a16:creationId xmlns:a16="http://schemas.microsoft.com/office/drawing/2014/main" id="{B88B415C-E9FC-A3C8-0020-F49726EC6142}"/>
                </a:ext>
              </a:extLst>
            </p:cNvPr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3600;p62">
              <a:extLst>
                <a:ext uri="{FF2B5EF4-FFF2-40B4-BE49-F238E27FC236}">
                  <a16:creationId xmlns:a16="http://schemas.microsoft.com/office/drawing/2014/main" id="{5B57C51B-51D6-4163-4D3E-4C45909AAA96}"/>
                </a:ext>
              </a:extLst>
            </p:cNvPr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9FF448F2-4F13-3248-2DA9-C88CEE742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61" y="2485611"/>
            <a:ext cx="3806339" cy="1800892"/>
          </a:xfrm>
          <a:prstGeom prst="rect">
            <a:avLst/>
          </a:prstGeom>
        </p:spPr>
      </p:pic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Kosten ASTRA-Theme:</a:t>
            </a:r>
            <a:endParaRPr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145A211-BB42-1579-6729-262D91D5DF36}"/>
              </a:ext>
            </a:extLst>
          </p:cNvPr>
          <p:cNvSpPr txBox="1"/>
          <p:nvPr/>
        </p:nvSpPr>
        <p:spPr>
          <a:xfrm>
            <a:off x="2286000" y="1265933"/>
            <a:ext cx="4572000" cy="63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Kostenlos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-&gt; </a:t>
            </a: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Pro Version 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mit mehr Funktionen 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kostet 50€/Jahr, 200€ Lifetime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EAF0B4-E94B-3132-EF18-175639F8CCAD}"/>
              </a:ext>
            </a:extLst>
          </p:cNvPr>
          <p:cNvSpPr txBox="1"/>
          <p:nvPr/>
        </p:nvSpPr>
        <p:spPr>
          <a:xfrm>
            <a:off x="3717561" y="8569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900" dirty="0">
                <a:hlinkClick r:id="rId4"/>
              </a:rPr>
              <a:t>https://wpastra.com/pro/</a:t>
            </a:r>
            <a:endParaRPr lang="de-AT" sz="900" dirty="0"/>
          </a:p>
          <a:p>
            <a:endParaRPr lang="de-AT" sz="9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6530B03-3FFF-D6D6-C892-AA5D86113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872" y="2485611"/>
            <a:ext cx="3868865" cy="180089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09DBB13A-38D9-777F-67B0-833B5D7A20E2}"/>
              </a:ext>
            </a:extLst>
          </p:cNvPr>
          <p:cNvSpPr txBox="1"/>
          <p:nvPr/>
        </p:nvSpPr>
        <p:spPr>
          <a:xfrm>
            <a:off x="4706911" y="430013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800" dirty="0">
                <a:hlinkClick r:id="rId6"/>
              </a:rPr>
              <a:t>https://wpastra.com/pricing/</a:t>
            </a:r>
            <a:endParaRPr lang="de-AT" sz="800" dirty="0"/>
          </a:p>
          <a:p>
            <a:endParaRPr lang="de-AT" sz="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F56CBBB-9E6A-9DFF-BEEF-AB1E448555F4}"/>
              </a:ext>
            </a:extLst>
          </p:cNvPr>
          <p:cNvSpPr txBox="1"/>
          <p:nvPr/>
        </p:nvSpPr>
        <p:spPr>
          <a:xfrm>
            <a:off x="970613" y="4300130"/>
            <a:ext cx="46394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800" dirty="0">
                <a:hlinkClick r:id="rId4"/>
              </a:rPr>
              <a:t>https://wpastra.com/pro/</a:t>
            </a:r>
            <a:endParaRPr lang="de-AT" sz="800" dirty="0"/>
          </a:p>
          <a:p>
            <a:endParaRPr lang="de-AT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rafiken, Schrift, Logo, lila enthält.&#10;&#10;Automatisch generierte Beschreibung">
            <a:extLst>
              <a:ext uri="{FF2B5EF4-FFF2-40B4-BE49-F238E27FC236}">
                <a16:creationId xmlns:a16="http://schemas.microsoft.com/office/drawing/2014/main" id="{6A146494-C476-A5A8-7F46-C729C8F4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25" y="241173"/>
            <a:ext cx="2619375" cy="17430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F3E9DC1-F875-FCDC-FE8A-3929C4A796C4}"/>
              </a:ext>
            </a:extLst>
          </p:cNvPr>
          <p:cNvSpPr txBox="1"/>
          <p:nvPr/>
        </p:nvSpPr>
        <p:spPr>
          <a:xfrm>
            <a:off x="771994" y="1628679"/>
            <a:ext cx="5628806" cy="2312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Mehr Headerlayouts,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Benutzerdefinierbarkeit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Mehr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Footerlayouts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Benutzerdefinierbarkeit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Mehr Seitenlayouts,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Benutzerdefinierbarkeit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Voller Zugriff auf 900 Google Fonts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Erweitertes Typografie-Management, spezifische Einstellungen für unterschiedliche Gerätetypen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1143000" lvl="2" indent="-228600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Zugriff auf mehr Demos und mehr Anpassungsfähigkeiten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54832D-78EB-348A-71F6-779720373DA0}"/>
              </a:ext>
            </a:extLst>
          </p:cNvPr>
          <p:cNvSpPr txBox="1"/>
          <p:nvPr/>
        </p:nvSpPr>
        <p:spPr>
          <a:xfrm>
            <a:off x="1671403" y="1037759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AT" sz="2400" b="1" dirty="0">
                <a:solidFill>
                  <a:srgbClr val="9F35E0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Vorteile Astra PRO</a:t>
            </a:r>
            <a:endParaRPr lang="de-AT" sz="2400" b="1" dirty="0">
              <a:solidFill>
                <a:srgbClr val="9F35E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>
            <a:extLst>
              <a:ext uri="{FF2B5EF4-FFF2-40B4-BE49-F238E27FC236}">
                <a16:creationId xmlns:a16="http://schemas.microsoft.com/office/drawing/2014/main" id="{5797EAEA-89BC-FB15-87C2-3D92658D7132}"/>
              </a:ext>
            </a:extLst>
          </p:cNvPr>
          <p:cNvSpPr txBox="1"/>
          <p:nvPr/>
        </p:nvSpPr>
        <p:spPr>
          <a:xfrm>
            <a:off x="442210" y="570493"/>
            <a:ext cx="7562538" cy="37130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Kompatibel mit </a:t>
            </a:r>
            <a:r>
              <a:rPr lang="de-AT" sz="1400" b="1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Pagebuildern</a:t>
            </a: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wie Elementor,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Spectra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(kein Eigener, standartmäßig Gutenberg)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SEO freundlich 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(leicht von Suchmaschine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findbar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)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Modularer Aufbau 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(Dadurch leichtgewichtig)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Kompatible Mehrsprachigkeit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(leichtes einbinden von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multi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language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de-AT" sz="1400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plugins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für deutsch/englisch)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Design-</a:t>
            </a:r>
            <a:r>
              <a:rPr lang="de-AT" sz="1400" b="1" dirty="0" err="1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Customization</a:t>
            </a: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ist flexibel und vielseitig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Globale Layouteinstellungen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400" dirty="0">
                <a:effectLst/>
                <a:latin typeface="Aptos"/>
                <a:ea typeface="Yu Gothic"/>
                <a:cs typeface="Times New Roman"/>
              </a:rPr>
              <a:t>Seitenlayout, </a:t>
            </a:r>
            <a:r>
              <a:rPr lang="de-AT" sz="1400" dirty="0" err="1">
                <a:effectLst/>
                <a:latin typeface="Aptos"/>
                <a:ea typeface="Yu Gothic"/>
                <a:cs typeface="Times New Roman"/>
              </a:rPr>
              <a:t>Seitenerstellerkompatibilität</a:t>
            </a:r>
            <a:r>
              <a:rPr lang="de-AT" sz="1400" dirty="0">
                <a:effectLst/>
                <a:latin typeface="Aptos"/>
                <a:ea typeface="Yu Gothic"/>
                <a:cs typeface="Times New Roman"/>
              </a:rPr>
              <a:t> (volle Breite, </a:t>
            </a:r>
            <a:r>
              <a:rPr lang="de-AT" sz="1400" dirty="0" err="1">
                <a:effectLst/>
                <a:latin typeface="Aptos"/>
                <a:ea typeface="Yu Gothic"/>
                <a:cs typeface="Times New Roman"/>
              </a:rPr>
              <a:t>Boxed</a:t>
            </a:r>
            <a:r>
              <a:rPr lang="de-AT" sz="1400" dirty="0">
                <a:effectLst/>
                <a:latin typeface="Aptos"/>
                <a:ea typeface="Yu Gothic"/>
                <a:cs typeface="Times New Roman"/>
              </a:rPr>
              <a:t>, oder mit Sidebar</a:t>
            </a:r>
            <a:r>
              <a:rPr lang="de-AT" dirty="0">
                <a:latin typeface="Aptos"/>
                <a:ea typeface="Yu Gothic"/>
                <a:cs typeface="Times New Roman"/>
              </a:rPr>
              <a:t>)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Typografie anpassbar, Globale Farben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White Labels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Custom Layouts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3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AT" sz="14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Scroll Effekte und Animationen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>
          <a:extLst>
            <a:ext uri="{FF2B5EF4-FFF2-40B4-BE49-F238E27FC236}">
              <a16:creationId xmlns:a16="http://schemas.microsoft.com/office/drawing/2014/main" id="{C902BA2D-3858-FFC8-1A80-CDBAC107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rafik 2141">
            <a:extLst>
              <a:ext uri="{FF2B5EF4-FFF2-40B4-BE49-F238E27FC236}">
                <a16:creationId xmlns:a16="http://schemas.microsoft.com/office/drawing/2014/main" id="{E69401CA-199C-27D0-A082-B8ED03BF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8130" y="1903022"/>
            <a:ext cx="2504889" cy="1580840"/>
          </a:xfrm>
          <a:prstGeom prst="rect">
            <a:avLst/>
          </a:prstGeom>
        </p:spPr>
      </p:pic>
      <p:grpSp>
        <p:nvGrpSpPr>
          <p:cNvPr id="2162" name="Google Shape;2162;p39">
            <a:extLst>
              <a:ext uri="{FF2B5EF4-FFF2-40B4-BE49-F238E27FC236}">
                <a16:creationId xmlns:a16="http://schemas.microsoft.com/office/drawing/2014/main" id="{46FC3E49-072E-2E47-224F-E1396B82DFF8}"/>
              </a:ext>
            </a:extLst>
          </p:cNvPr>
          <p:cNvGrpSpPr/>
          <p:nvPr/>
        </p:nvGrpSpPr>
        <p:grpSpPr>
          <a:xfrm>
            <a:off x="1598764" y="219761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>
              <a:extLst>
                <a:ext uri="{FF2B5EF4-FFF2-40B4-BE49-F238E27FC236}">
                  <a16:creationId xmlns:a16="http://schemas.microsoft.com/office/drawing/2014/main" id="{8DEC487F-516F-D565-C5C0-EEDB9C07A140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rgbClr val="A129F4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>
              <a:extLst>
                <a:ext uri="{FF2B5EF4-FFF2-40B4-BE49-F238E27FC236}">
                  <a16:creationId xmlns:a16="http://schemas.microsoft.com/office/drawing/2014/main" id="{AF762E05-4B51-E704-3D9F-D374A0CB701D}"/>
                </a:ext>
              </a:extLst>
            </p:cNvPr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62E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77" name="Google Shape;2177;p39">
            <a:extLst>
              <a:ext uri="{FF2B5EF4-FFF2-40B4-BE49-F238E27FC236}">
                <a16:creationId xmlns:a16="http://schemas.microsoft.com/office/drawing/2014/main" id="{DDBE8B76-DA8B-BB5F-2FDC-D591B6AA67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744" y="589163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</a:t>
            </a:r>
            <a:endParaRPr dirty="0"/>
          </a:p>
        </p:txBody>
      </p:sp>
      <p:grpSp>
        <p:nvGrpSpPr>
          <p:cNvPr id="6" name="Google Shape;3516;p62">
            <a:extLst>
              <a:ext uri="{FF2B5EF4-FFF2-40B4-BE49-F238E27FC236}">
                <a16:creationId xmlns:a16="http://schemas.microsoft.com/office/drawing/2014/main" id="{A8C3244A-70B4-5862-E24D-18506D4839D8}"/>
              </a:ext>
            </a:extLst>
          </p:cNvPr>
          <p:cNvGrpSpPr/>
          <p:nvPr/>
        </p:nvGrpSpPr>
        <p:grpSpPr>
          <a:xfrm>
            <a:off x="2692306" y="1141008"/>
            <a:ext cx="3759387" cy="3782731"/>
            <a:chOff x="1230400" y="410075"/>
            <a:chExt cx="5124625" cy="4728500"/>
          </a:xfrm>
        </p:grpSpPr>
        <p:sp>
          <p:nvSpPr>
            <p:cNvPr id="7" name="Google Shape;3517;p62">
              <a:extLst>
                <a:ext uri="{FF2B5EF4-FFF2-40B4-BE49-F238E27FC236}">
                  <a16:creationId xmlns:a16="http://schemas.microsoft.com/office/drawing/2014/main" id="{1909AD39-1FD2-2913-B857-85C710047B3A}"/>
                </a:ext>
              </a:extLst>
            </p:cNvPr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18;p62">
              <a:extLst>
                <a:ext uri="{FF2B5EF4-FFF2-40B4-BE49-F238E27FC236}">
                  <a16:creationId xmlns:a16="http://schemas.microsoft.com/office/drawing/2014/main" id="{4BA78941-8FAD-E95A-4B7D-B1751A094D5F}"/>
                </a:ext>
              </a:extLst>
            </p:cNvPr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19;p62">
              <a:extLst>
                <a:ext uri="{FF2B5EF4-FFF2-40B4-BE49-F238E27FC236}">
                  <a16:creationId xmlns:a16="http://schemas.microsoft.com/office/drawing/2014/main" id="{B539D69D-DB92-219C-72B9-FDDE75E500DB}"/>
                </a:ext>
              </a:extLst>
            </p:cNvPr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20;p62">
              <a:extLst>
                <a:ext uri="{FF2B5EF4-FFF2-40B4-BE49-F238E27FC236}">
                  <a16:creationId xmlns:a16="http://schemas.microsoft.com/office/drawing/2014/main" id="{4EA3CD25-AC02-5008-8A2B-A02D22F7F288}"/>
                </a:ext>
              </a:extLst>
            </p:cNvPr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21;p62">
              <a:extLst>
                <a:ext uri="{FF2B5EF4-FFF2-40B4-BE49-F238E27FC236}">
                  <a16:creationId xmlns:a16="http://schemas.microsoft.com/office/drawing/2014/main" id="{3D096B6F-E225-A4D1-C2E8-117CD73FBF39}"/>
                </a:ext>
              </a:extLst>
            </p:cNvPr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22;p62">
              <a:extLst>
                <a:ext uri="{FF2B5EF4-FFF2-40B4-BE49-F238E27FC236}">
                  <a16:creationId xmlns:a16="http://schemas.microsoft.com/office/drawing/2014/main" id="{F823B256-5F2C-71EF-4663-0636FEA3624B}"/>
                </a:ext>
              </a:extLst>
            </p:cNvPr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23;p62">
              <a:extLst>
                <a:ext uri="{FF2B5EF4-FFF2-40B4-BE49-F238E27FC236}">
                  <a16:creationId xmlns:a16="http://schemas.microsoft.com/office/drawing/2014/main" id="{D1E24C2C-45BC-1B1E-A8C1-96925147A84D}"/>
                </a:ext>
              </a:extLst>
            </p:cNvPr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24;p62">
              <a:extLst>
                <a:ext uri="{FF2B5EF4-FFF2-40B4-BE49-F238E27FC236}">
                  <a16:creationId xmlns:a16="http://schemas.microsoft.com/office/drawing/2014/main" id="{89CB26A4-D349-1EA5-3AED-8D093F45501C}"/>
                </a:ext>
              </a:extLst>
            </p:cNvPr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25;p62">
              <a:extLst>
                <a:ext uri="{FF2B5EF4-FFF2-40B4-BE49-F238E27FC236}">
                  <a16:creationId xmlns:a16="http://schemas.microsoft.com/office/drawing/2014/main" id="{75D3CD94-F839-C840-B79B-07D3BE51F5ED}"/>
                </a:ext>
              </a:extLst>
            </p:cNvPr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26;p62">
              <a:extLst>
                <a:ext uri="{FF2B5EF4-FFF2-40B4-BE49-F238E27FC236}">
                  <a16:creationId xmlns:a16="http://schemas.microsoft.com/office/drawing/2014/main" id="{9E5B7022-8F92-2E07-5B72-B1B8804D7BC2}"/>
                </a:ext>
              </a:extLst>
            </p:cNvPr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27;p62">
              <a:extLst>
                <a:ext uri="{FF2B5EF4-FFF2-40B4-BE49-F238E27FC236}">
                  <a16:creationId xmlns:a16="http://schemas.microsoft.com/office/drawing/2014/main" id="{512D561B-FD40-D13E-EA80-2C8950203614}"/>
                </a:ext>
              </a:extLst>
            </p:cNvPr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28;p62">
              <a:extLst>
                <a:ext uri="{FF2B5EF4-FFF2-40B4-BE49-F238E27FC236}">
                  <a16:creationId xmlns:a16="http://schemas.microsoft.com/office/drawing/2014/main" id="{73FD4143-1456-65FF-8C67-6D4087933E8B}"/>
                </a:ext>
              </a:extLst>
            </p:cNvPr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29;p62">
              <a:extLst>
                <a:ext uri="{FF2B5EF4-FFF2-40B4-BE49-F238E27FC236}">
                  <a16:creationId xmlns:a16="http://schemas.microsoft.com/office/drawing/2014/main" id="{CDC4C60C-4764-749D-E51D-FF0935793CA6}"/>
                </a:ext>
              </a:extLst>
            </p:cNvPr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30;p62">
              <a:extLst>
                <a:ext uri="{FF2B5EF4-FFF2-40B4-BE49-F238E27FC236}">
                  <a16:creationId xmlns:a16="http://schemas.microsoft.com/office/drawing/2014/main" id="{DFEEB313-1B16-B3C0-B488-DD7D92F87D3C}"/>
                </a:ext>
              </a:extLst>
            </p:cNvPr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31;p62">
              <a:extLst>
                <a:ext uri="{FF2B5EF4-FFF2-40B4-BE49-F238E27FC236}">
                  <a16:creationId xmlns:a16="http://schemas.microsoft.com/office/drawing/2014/main" id="{67401CA5-2802-8AD7-9A92-750F830BCD6A}"/>
                </a:ext>
              </a:extLst>
            </p:cNvPr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32;p62">
              <a:extLst>
                <a:ext uri="{FF2B5EF4-FFF2-40B4-BE49-F238E27FC236}">
                  <a16:creationId xmlns:a16="http://schemas.microsoft.com/office/drawing/2014/main" id="{38C46368-9A21-75B8-909F-391F867E54CA}"/>
                </a:ext>
              </a:extLst>
            </p:cNvPr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33;p62">
              <a:extLst>
                <a:ext uri="{FF2B5EF4-FFF2-40B4-BE49-F238E27FC236}">
                  <a16:creationId xmlns:a16="http://schemas.microsoft.com/office/drawing/2014/main" id="{3ECDF257-A290-2893-95F8-44EEBD4077BB}"/>
                </a:ext>
              </a:extLst>
            </p:cNvPr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34;p62">
              <a:extLst>
                <a:ext uri="{FF2B5EF4-FFF2-40B4-BE49-F238E27FC236}">
                  <a16:creationId xmlns:a16="http://schemas.microsoft.com/office/drawing/2014/main" id="{730B0019-B594-F407-8402-C5BCEDEB256F}"/>
                </a:ext>
              </a:extLst>
            </p:cNvPr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35;p62">
              <a:extLst>
                <a:ext uri="{FF2B5EF4-FFF2-40B4-BE49-F238E27FC236}">
                  <a16:creationId xmlns:a16="http://schemas.microsoft.com/office/drawing/2014/main" id="{6F5B45E8-4F41-5606-83AC-00F3C15ED173}"/>
                </a:ext>
              </a:extLst>
            </p:cNvPr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6;p62">
              <a:extLst>
                <a:ext uri="{FF2B5EF4-FFF2-40B4-BE49-F238E27FC236}">
                  <a16:creationId xmlns:a16="http://schemas.microsoft.com/office/drawing/2014/main" id="{62456197-8D9C-35D6-82A6-2D016DDAD943}"/>
                </a:ext>
              </a:extLst>
            </p:cNvPr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37;p62">
              <a:extLst>
                <a:ext uri="{FF2B5EF4-FFF2-40B4-BE49-F238E27FC236}">
                  <a16:creationId xmlns:a16="http://schemas.microsoft.com/office/drawing/2014/main" id="{5602CF4E-FD38-470B-6226-A955F03A572A}"/>
                </a:ext>
              </a:extLst>
            </p:cNvPr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8;p62">
              <a:extLst>
                <a:ext uri="{FF2B5EF4-FFF2-40B4-BE49-F238E27FC236}">
                  <a16:creationId xmlns:a16="http://schemas.microsoft.com/office/drawing/2014/main" id="{A6CCA80D-91F4-8082-33D6-20BE6EA0FA61}"/>
                </a:ext>
              </a:extLst>
            </p:cNvPr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39;p62">
              <a:extLst>
                <a:ext uri="{FF2B5EF4-FFF2-40B4-BE49-F238E27FC236}">
                  <a16:creationId xmlns:a16="http://schemas.microsoft.com/office/drawing/2014/main" id="{9750B008-6B6B-7A85-6E49-C02E7DD00067}"/>
                </a:ext>
              </a:extLst>
            </p:cNvPr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40;p62">
              <a:extLst>
                <a:ext uri="{FF2B5EF4-FFF2-40B4-BE49-F238E27FC236}">
                  <a16:creationId xmlns:a16="http://schemas.microsoft.com/office/drawing/2014/main" id="{E6C325A3-9684-3FC7-EB11-CB6900E8C744}"/>
                </a:ext>
              </a:extLst>
            </p:cNvPr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41;p62">
              <a:extLst>
                <a:ext uri="{FF2B5EF4-FFF2-40B4-BE49-F238E27FC236}">
                  <a16:creationId xmlns:a16="http://schemas.microsoft.com/office/drawing/2014/main" id="{38CEC481-C62E-3688-9A57-4DC0EA57DB14}"/>
                </a:ext>
              </a:extLst>
            </p:cNvPr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42;p62">
              <a:extLst>
                <a:ext uri="{FF2B5EF4-FFF2-40B4-BE49-F238E27FC236}">
                  <a16:creationId xmlns:a16="http://schemas.microsoft.com/office/drawing/2014/main" id="{A1D25033-6EDD-829D-82E7-BBD77A6C4793}"/>
                </a:ext>
              </a:extLst>
            </p:cNvPr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43;p62">
              <a:extLst>
                <a:ext uri="{FF2B5EF4-FFF2-40B4-BE49-F238E27FC236}">
                  <a16:creationId xmlns:a16="http://schemas.microsoft.com/office/drawing/2014/main" id="{B459A1ED-56F3-4F40-4F3E-DFC7138D6BDA}"/>
                </a:ext>
              </a:extLst>
            </p:cNvPr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44;p62">
              <a:extLst>
                <a:ext uri="{FF2B5EF4-FFF2-40B4-BE49-F238E27FC236}">
                  <a16:creationId xmlns:a16="http://schemas.microsoft.com/office/drawing/2014/main" id="{2F8407E5-3911-F35E-5477-F493133B24A8}"/>
                </a:ext>
              </a:extLst>
            </p:cNvPr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45;p62">
              <a:extLst>
                <a:ext uri="{FF2B5EF4-FFF2-40B4-BE49-F238E27FC236}">
                  <a16:creationId xmlns:a16="http://schemas.microsoft.com/office/drawing/2014/main" id="{5D8870CB-6ED5-983F-E7E8-7076B408F1F2}"/>
                </a:ext>
              </a:extLst>
            </p:cNvPr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46;p62">
              <a:extLst>
                <a:ext uri="{FF2B5EF4-FFF2-40B4-BE49-F238E27FC236}">
                  <a16:creationId xmlns:a16="http://schemas.microsoft.com/office/drawing/2014/main" id="{01488D32-01DE-58D4-0F16-D3CE1906ED64}"/>
                </a:ext>
              </a:extLst>
            </p:cNvPr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47;p62">
              <a:extLst>
                <a:ext uri="{FF2B5EF4-FFF2-40B4-BE49-F238E27FC236}">
                  <a16:creationId xmlns:a16="http://schemas.microsoft.com/office/drawing/2014/main" id="{35FA2B4F-1867-5301-288F-B86FD65B08C1}"/>
                </a:ext>
              </a:extLst>
            </p:cNvPr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48;p62">
              <a:extLst>
                <a:ext uri="{FF2B5EF4-FFF2-40B4-BE49-F238E27FC236}">
                  <a16:creationId xmlns:a16="http://schemas.microsoft.com/office/drawing/2014/main" id="{3D633093-CD16-9ED4-BC1D-1C581383DBF9}"/>
                </a:ext>
              </a:extLst>
            </p:cNvPr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49;p62">
              <a:extLst>
                <a:ext uri="{FF2B5EF4-FFF2-40B4-BE49-F238E27FC236}">
                  <a16:creationId xmlns:a16="http://schemas.microsoft.com/office/drawing/2014/main" id="{8611FD5F-8B1D-53DC-2159-140D1EE71A45}"/>
                </a:ext>
              </a:extLst>
            </p:cNvPr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50;p62">
              <a:extLst>
                <a:ext uri="{FF2B5EF4-FFF2-40B4-BE49-F238E27FC236}">
                  <a16:creationId xmlns:a16="http://schemas.microsoft.com/office/drawing/2014/main" id="{BC433D22-7998-2D64-BE1A-666CF2B42E2F}"/>
                </a:ext>
              </a:extLst>
            </p:cNvPr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51;p62">
              <a:extLst>
                <a:ext uri="{FF2B5EF4-FFF2-40B4-BE49-F238E27FC236}">
                  <a16:creationId xmlns:a16="http://schemas.microsoft.com/office/drawing/2014/main" id="{B00F7327-C6E2-2DB3-EBFC-DF230BBF90C4}"/>
                </a:ext>
              </a:extLst>
            </p:cNvPr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52;p62">
              <a:extLst>
                <a:ext uri="{FF2B5EF4-FFF2-40B4-BE49-F238E27FC236}">
                  <a16:creationId xmlns:a16="http://schemas.microsoft.com/office/drawing/2014/main" id="{20174C96-F51E-AEA1-4AC2-9946F9C4CE48}"/>
                </a:ext>
              </a:extLst>
            </p:cNvPr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53;p62">
              <a:extLst>
                <a:ext uri="{FF2B5EF4-FFF2-40B4-BE49-F238E27FC236}">
                  <a16:creationId xmlns:a16="http://schemas.microsoft.com/office/drawing/2014/main" id="{E247D867-36DB-3F4F-8DFF-6390C621C604}"/>
                </a:ext>
              </a:extLst>
            </p:cNvPr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54;p62">
              <a:extLst>
                <a:ext uri="{FF2B5EF4-FFF2-40B4-BE49-F238E27FC236}">
                  <a16:creationId xmlns:a16="http://schemas.microsoft.com/office/drawing/2014/main" id="{7B3483B0-E35E-39C7-0AF8-02E4010EF457}"/>
                </a:ext>
              </a:extLst>
            </p:cNvPr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55;p62">
              <a:extLst>
                <a:ext uri="{FF2B5EF4-FFF2-40B4-BE49-F238E27FC236}">
                  <a16:creationId xmlns:a16="http://schemas.microsoft.com/office/drawing/2014/main" id="{B92BA616-CACF-D094-440F-F3D279D336AF}"/>
                </a:ext>
              </a:extLst>
            </p:cNvPr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56;p62">
              <a:extLst>
                <a:ext uri="{FF2B5EF4-FFF2-40B4-BE49-F238E27FC236}">
                  <a16:creationId xmlns:a16="http://schemas.microsoft.com/office/drawing/2014/main" id="{20496A9A-478A-FA1D-5ADD-539F88DD71AB}"/>
                </a:ext>
              </a:extLst>
            </p:cNvPr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57;p62">
              <a:extLst>
                <a:ext uri="{FF2B5EF4-FFF2-40B4-BE49-F238E27FC236}">
                  <a16:creationId xmlns:a16="http://schemas.microsoft.com/office/drawing/2014/main" id="{A6157E89-B8F4-74BE-F99E-DFFD24508B55}"/>
                </a:ext>
              </a:extLst>
            </p:cNvPr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58;p62">
              <a:extLst>
                <a:ext uri="{FF2B5EF4-FFF2-40B4-BE49-F238E27FC236}">
                  <a16:creationId xmlns:a16="http://schemas.microsoft.com/office/drawing/2014/main" id="{DF313751-0521-3C3C-8EB4-8D9BBC212C80}"/>
                </a:ext>
              </a:extLst>
            </p:cNvPr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59;p62">
              <a:extLst>
                <a:ext uri="{FF2B5EF4-FFF2-40B4-BE49-F238E27FC236}">
                  <a16:creationId xmlns:a16="http://schemas.microsoft.com/office/drawing/2014/main" id="{FF2EB31F-F28D-3025-7599-4C75D29C9EA4}"/>
                </a:ext>
              </a:extLst>
            </p:cNvPr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60;p62">
              <a:extLst>
                <a:ext uri="{FF2B5EF4-FFF2-40B4-BE49-F238E27FC236}">
                  <a16:creationId xmlns:a16="http://schemas.microsoft.com/office/drawing/2014/main" id="{E5E762EF-6058-6B7C-0BD7-3B7B2F1D91DC}"/>
                </a:ext>
              </a:extLst>
            </p:cNvPr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61;p62">
              <a:extLst>
                <a:ext uri="{FF2B5EF4-FFF2-40B4-BE49-F238E27FC236}">
                  <a16:creationId xmlns:a16="http://schemas.microsoft.com/office/drawing/2014/main" id="{DEADA946-B4E3-0E87-08C5-54BA4EE6AC0E}"/>
                </a:ext>
              </a:extLst>
            </p:cNvPr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62;p62">
              <a:extLst>
                <a:ext uri="{FF2B5EF4-FFF2-40B4-BE49-F238E27FC236}">
                  <a16:creationId xmlns:a16="http://schemas.microsoft.com/office/drawing/2014/main" id="{12B07A5D-4B31-E167-A6D3-013FDE6FC328}"/>
                </a:ext>
              </a:extLst>
            </p:cNvPr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63;p62">
              <a:extLst>
                <a:ext uri="{FF2B5EF4-FFF2-40B4-BE49-F238E27FC236}">
                  <a16:creationId xmlns:a16="http://schemas.microsoft.com/office/drawing/2014/main" id="{2BCF5060-7F2A-64E9-0D96-0301CBE71A74}"/>
                </a:ext>
              </a:extLst>
            </p:cNvPr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64;p62">
              <a:extLst>
                <a:ext uri="{FF2B5EF4-FFF2-40B4-BE49-F238E27FC236}">
                  <a16:creationId xmlns:a16="http://schemas.microsoft.com/office/drawing/2014/main" id="{45EF0C9C-824B-6425-A53A-1D3F6E1DA5F4}"/>
                </a:ext>
              </a:extLst>
            </p:cNvPr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65;p62">
              <a:extLst>
                <a:ext uri="{FF2B5EF4-FFF2-40B4-BE49-F238E27FC236}">
                  <a16:creationId xmlns:a16="http://schemas.microsoft.com/office/drawing/2014/main" id="{3D119642-8A83-E18F-855C-5914C19D4BFF}"/>
                </a:ext>
              </a:extLst>
            </p:cNvPr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66;p62">
              <a:extLst>
                <a:ext uri="{FF2B5EF4-FFF2-40B4-BE49-F238E27FC236}">
                  <a16:creationId xmlns:a16="http://schemas.microsoft.com/office/drawing/2014/main" id="{475F0B2F-21B9-F23D-1AC0-F580A9D15F5A}"/>
                </a:ext>
              </a:extLst>
            </p:cNvPr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67;p62">
              <a:extLst>
                <a:ext uri="{FF2B5EF4-FFF2-40B4-BE49-F238E27FC236}">
                  <a16:creationId xmlns:a16="http://schemas.microsoft.com/office/drawing/2014/main" id="{B07EDD5C-A622-9AD8-8A29-8A5C08633FA6}"/>
                </a:ext>
              </a:extLst>
            </p:cNvPr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68;p62">
              <a:extLst>
                <a:ext uri="{FF2B5EF4-FFF2-40B4-BE49-F238E27FC236}">
                  <a16:creationId xmlns:a16="http://schemas.microsoft.com/office/drawing/2014/main" id="{8969F25F-C96F-2B48-4E40-4CAFDACCFC10}"/>
                </a:ext>
              </a:extLst>
            </p:cNvPr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69;p62">
              <a:extLst>
                <a:ext uri="{FF2B5EF4-FFF2-40B4-BE49-F238E27FC236}">
                  <a16:creationId xmlns:a16="http://schemas.microsoft.com/office/drawing/2014/main" id="{4D94D96B-33EA-C8E4-832D-D756D5FD0EA6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70;p62">
              <a:extLst>
                <a:ext uri="{FF2B5EF4-FFF2-40B4-BE49-F238E27FC236}">
                  <a16:creationId xmlns:a16="http://schemas.microsoft.com/office/drawing/2014/main" id="{F34DA98F-0DA8-4060-4FD9-A27D0B2DB205}"/>
                </a:ext>
              </a:extLst>
            </p:cNvPr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71;p62">
              <a:extLst>
                <a:ext uri="{FF2B5EF4-FFF2-40B4-BE49-F238E27FC236}">
                  <a16:creationId xmlns:a16="http://schemas.microsoft.com/office/drawing/2014/main" id="{909304D0-0C05-BB1F-2EFC-B6FD7B9CC752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72;p62">
              <a:extLst>
                <a:ext uri="{FF2B5EF4-FFF2-40B4-BE49-F238E27FC236}">
                  <a16:creationId xmlns:a16="http://schemas.microsoft.com/office/drawing/2014/main" id="{D53EFFB1-3915-08AA-B164-DBDE035E2B98}"/>
                </a:ext>
              </a:extLst>
            </p:cNvPr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73;p62">
              <a:extLst>
                <a:ext uri="{FF2B5EF4-FFF2-40B4-BE49-F238E27FC236}">
                  <a16:creationId xmlns:a16="http://schemas.microsoft.com/office/drawing/2014/main" id="{C39CBA48-DCB0-3FA0-7BC7-C688A548B9D5}"/>
                </a:ext>
              </a:extLst>
            </p:cNvPr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3574;p62">
              <a:extLst>
                <a:ext uri="{FF2B5EF4-FFF2-40B4-BE49-F238E27FC236}">
                  <a16:creationId xmlns:a16="http://schemas.microsoft.com/office/drawing/2014/main" id="{EDD434B8-2CE6-CD5F-B9D9-BC0023FBB025}"/>
                </a:ext>
              </a:extLst>
            </p:cNvPr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3575;p62">
              <a:extLst>
                <a:ext uri="{FF2B5EF4-FFF2-40B4-BE49-F238E27FC236}">
                  <a16:creationId xmlns:a16="http://schemas.microsoft.com/office/drawing/2014/main" id="{B5CBD6B7-1BDE-D332-C01A-7AC026558E39}"/>
                </a:ext>
              </a:extLst>
            </p:cNvPr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3576;p62">
              <a:extLst>
                <a:ext uri="{FF2B5EF4-FFF2-40B4-BE49-F238E27FC236}">
                  <a16:creationId xmlns:a16="http://schemas.microsoft.com/office/drawing/2014/main" id="{63451C22-8224-6F30-DA03-7D0318959074}"/>
                </a:ext>
              </a:extLst>
            </p:cNvPr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3577;p62">
              <a:extLst>
                <a:ext uri="{FF2B5EF4-FFF2-40B4-BE49-F238E27FC236}">
                  <a16:creationId xmlns:a16="http://schemas.microsoft.com/office/drawing/2014/main" id="{21CEE3B6-84A0-5F31-F368-0A50FBEB1157}"/>
                </a:ext>
              </a:extLst>
            </p:cNvPr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3578;p62">
              <a:extLst>
                <a:ext uri="{FF2B5EF4-FFF2-40B4-BE49-F238E27FC236}">
                  <a16:creationId xmlns:a16="http://schemas.microsoft.com/office/drawing/2014/main" id="{24DD3710-7FF6-C772-02B7-614DE88C6739}"/>
                </a:ext>
              </a:extLst>
            </p:cNvPr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3579;p62">
              <a:extLst>
                <a:ext uri="{FF2B5EF4-FFF2-40B4-BE49-F238E27FC236}">
                  <a16:creationId xmlns:a16="http://schemas.microsoft.com/office/drawing/2014/main" id="{E6B5262B-D7D4-02A2-6DBB-133CBC1F5710}"/>
                </a:ext>
              </a:extLst>
            </p:cNvPr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3580;p62">
              <a:extLst>
                <a:ext uri="{FF2B5EF4-FFF2-40B4-BE49-F238E27FC236}">
                  <a16:creationId xmlns:a16="http://schemas.microsoft.com/office/drawing/2014/main" id="{D19A880A-55B1-294B-5459-F431894424C3}"/>
                </a:ext>
              </a:extLst>
            </p:cNvPr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3581;p62">
              <a:extLst>
                <a:ext uri="{FF2B5EF4-FFF2-40B4-BE49-F238E27FC236}">
                  <a16:creationId xmlns:a16="http://schemas.microsoft.com/office/drawing/2014/main" id="{FBEA1676-8385-FC1A-5478-79EDDA38DD53}"/>
                </a:ext>
              </a:extLst>
            </p:cNvPr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3582;p62">
              <a:extLst>
                <a:ext uri="{FF2B5EF4-FFF2-40B4-BE49-F238E27FC236}">
                  <a16:creationId xmlns:a16="http://schemas.microsoft.com/office/drawing/2014/main" id="{D299453E-6635-DBFF-D374-1CCF32638AC7}"/>
                </a:ext>
              </a:extLst>
            </p:cNvPr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3583;p62">
              <a:extLst>
                <a:ext uri="{FF2B5EF4-FFF2-40B4-BE49-F238E27FC236}">
                  <a16:creationId xmlns:a16="http://schemas.microsoft.com/office/drawing/2014/main" id="{A7CFDFC0-1BDA-9BE4-EB8A-0EB627C73E27}"/>
                </a:ext>
              </a:extLst>
            </p:cNvPr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3584;p62">
              <a:extLst>
                <a:ext uri="{FF2B5EF4-FFF2-40B4-BE49-F238E27FC236}">
                  <a16:creationId xmlns:a16="http://schemas.microsoft.com/office/drawing/2014/main" id="{B4EDE06F-FDFE-CDA7-14D7-F401879F9D74}"/>
                </a:ext>
              </a:extLst>
            </p:cNvPr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3585;p62">
              <a:extLst>
                <a:ext uri="{FF2B5EF4-FFF2-40B4-BE49-F238E27FC236}">
                  <a16:creationId xmlns:a16="http://schemas.microsoft.com/office/drawing/2014/main" id="{8861A841-006F-39CC-D1C8-E1925A4DB74F}"/>
                </a:ext>
              </a:extLst>
            </p:cNvPr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3586;p62">
              <a:extLst>
                <a:ext uri="{FF2B5EF4-FFF2-40B4-BE49-F238E27FC236}">
                  <a16:creationId xmlns:a16="http://schemas.microsoft.com/office/drawing/2014/main" id="{04323AAB-4845-6507-CFBE-6BCF8C5B12D4}"/>
                </a:ext>
              </a:extLst>
            </p:cNvPr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3587;p62">
              <a:extLst>
                <a:ext uri="{FF2B5EF4-FFF2-40B4-BE49-F238E27FC236}">
                  <a16:creationId xmlns:a16="http://schemas.microsoft.com/office/drawing/2014/main" id="{8B92D07E-A84C-D23B-603B-888BABD0DD79}"/>
                </a:ext>
              </a:extLst>
            </p:cNvPr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3588;p62">
              <a:extLst>
                <a:ext uri="{FF2B5EF4-FFF2-40B4-BE49-F238E27FC236}">
                  <a16:creationId xmlns:a16="http://schemas.microsoft.com/office/drawing/2014/main" id="{120D9738-AF6F-96B7-7E8E-C66F5E50234E}"/>
                </a:ext>
              </a:extLst>
            </p:cNvPr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3589;p62">
              <a:extLst>
                <a:ext uri="{FF2B5EF4-FFF2-40B4-BE49-F238E27FC236}">
                  <a16:creationId xmlns:a16="http://schemas.microsoft.com/office/drawing/2014/main" id="{BE64BD95-E70F-42BF-E194-BF6030978068}"/>
                </a:ext>
              </a:extLst>
            </p:cNvPr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3590;p62">
              <a:extLst>
                <a:ext uri="{FF2B5EF4-FFF2-40B4-BE49-F238E27FC236}">
                  <a16:creationId xmlns:a16="http://schemas.microsoft.com/office/drawing/2014/main" id="{C2068A94-6BAD-BE38-2522-845C8F87E400}"/>
                </a:ext>
              </a:extLst>
            </p:cNvPr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3591;p62">
              <a:extLst>
                <a:ext uri="{FF2B5EF4-FFF2-40B4-BE49-F238E27FC236}">
                  <a16:creationId xmlns:a16="http://schemas.microsoft.com/office/drawing/2014/main" id="{E44C3B20-DC77-F06A-67BD-0E3328CC975E}"/>
                </a:ext>
              </a:extLst>
            </p:cNvPr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3592;p62">
              <a:extLst>
                <a:ext uri="{FF2B5EF4-FFF2-40B4-BE49-F238E27FC236}">
                  <a16:creationId xmlns:a16="http://schemas.microsoft.com/office/drawing/2014/main" id="{34E176EE-AD92-5152-0C2A-B6E8FEC5C035}"/>
                </a:ext>
              </a:extLst>
            </p:cNvPr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3593;p62">
              <a:extLst>
                <a:ext uri="{FF2B5EF4-FFF2-40B4-BE49-F238E27FC236}">
                  <a16:creationId xmlns:a16="http://schemas.microsoft.com/office/drawing/2014/main" id="{447B926A-470A-2FC1-C38E-FD6E148A1624}"/>
                </a:ext>
              </a:extLst>
            </p:cNvPr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3594;p62">
              <a:extLst>
                <a:ext uri="{FF2B5EF4-FFF2-40B4-BE49-F238E27FC236}">
                  <a16:creationId xmlns:a16="http://schemas.microsoft.com/office/drawing/2014/main" id="{82653FFD-051D-1B2A-E045-1752D6ECCD26}"/>
                </a:ext>
              </a:extLst>
            </p:cNvPr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3595;p62">
              <a:extLst>
                <a:ext uri="{FF2B5EF4-FFF2-40B4-BE49-F238E27FC236}">
                  <a16:creationId xmlns:a16="http://schemas.microsoft.com/office/drawing/2014/main" id="{5C8390AD-0EE6-3A5A-5E08-B72C6CFEFD7A}"/>
                </a:ext>
              </a:extLst>
            </p:cNvPr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3596;p62">
              <a:extLst>
                <a:ext uri="{FF2B5EF4-FFF2-40B4-BE49-F238E27FC236}">
                  <a16:creationId xmlns:a16="http://schemas.microsoft.com/office/drawing/2014/main" id="{19392202-B68E-D35D-6561-8933C3612DC1}"/>
                </a:ext>
              </a:extLst>
            </p:cNvPr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3597;p62">
              <a:extLst>
                <a:ext uri="{FF2B5EF4-FFF2-40B4-BE49-F238E27FC236}">
                  <a16:creationId xmlns:a16="http://schemas.microsoft.com/office/drawing/2014/main" id="{7C5534EE-EFD9-4D57-2D4E-17BA1C2971BF}"/>
                </a:ext>
              </a:extLst>
            </p:cNvPr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3598;p62">
              <a:extLst>
                <a:ext uri="{FF2B5EF4-FFF2-40B4-BE49-F238E27FC236}">
                  <a16:creationId xmlns:a16="http://schemas.microsoft.com/office/drawing/2014/main" id="{0B439682-BABB-51FB-987B-9D6C23EC822C}"/>
                </a:ext>
              </a:extLst>
            </p:cNvPr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3599;p62">
              <a:extLst>
                <a:ext uri="{FF2B5EF4-FFF2-40B4-BE49-F238E27FC236}">
                  <a16:creationId xmlns:a16="http://schemas.microsoft.com/office/drawing/2014/main" id="{2A612560-0BFA-FE05-D87D-D74D6C049737}"/>
                </a:ext>
              </a:extLst>
            </p:cNvPr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3600;p62">
              <a:extLst>
                <a:ext uri="{FF2B5EF4-FFF2-40B4-BE49-F238E27FC236}">
                  <a16:creationId xmlns:a16="http://schemas.microsoft.com/office/drawing/2014/main" id="{1E8C811F-FA2F-5E7D-DB54-C3FC888027D5}"/>
                </a:ext>
              </a:extLst>
            </p:cNvPr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fik 3" descr="Ein Bild, das Kreis, Grafiken, Farbigkeit, Symbol enthält.&#10;&#10;Automatisch generierte Beschreibung">
            <a:extLst>
              <a:ext uri="{FF2B5EF4-FFF2-40B4-BE49-F238E27FC236}">
                <a16:creationId xmlns:a16="http://schemas.microsoft.com/office/drawing/2014/main" id="{F7F7A9B1-CEAA-D69E-4B60-4FBF07B9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10" y="554417"/>
            <a:ext cx="1009413" cy="10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3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FB8B04AC-03F0-E005-0FEB-2991C667F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E3D0834-F8A1-EC6D-0E23-81E6D271D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2669" y="2485611"/>
            <a:ext cx="3332323" cy="1800892"/>
          </a:xfrm>
          <a:prstGeom prst="rect">
            <a:avLst/>
          </a:prstGeom>
        </p:spPr>
      </p:pic>
      <p:sp>
        <p:nvSpPr>
          <p:cNvPr id="2195" name="Google Shape;2195;p40">
            <a:extLst>
              <a:ext uri="{FF2B5EF4-FFF2-40B4-BE49-F238E27FC236}">
                <a16:creationId xmlns:a16="http://schemas.microsoft.com/office/drawing/2014/main" id="{6B9F080F-9429-11BE-B90F-07B94784A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Kosten Elegant Themes:</a:t>
            </a:r>
            <a:endParaRPr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B3132DA-B998-7B36-260E-8AA447BBC042}"/>
              </a:ext>
            </a:extLst>
          </p:cNvPr>
          <p:cNvSpPr txBox="1"/>
          <p:nvPr/>
        </p:nvSpPr>
        <p:spPr>
          <a:xfrm>
            <a:off x="2286000" y="1265933"/>
            <a:ext cx="4572000" cy="352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de-AT" sz="1400" b="1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NUR Kostenpflichtige Version</a:t>
            </a:r>
            <a:endParaRPr lang="de-AT" sz="105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2E33B81-2F07-F663-1E86-38F85B591A40}"/>
              </a:ext>
            </a:extLst>
          </p:cNvPr>
          <p:cNvSpPr txBox="1"/>
          <p:nvPr/>
        </p:nvSpPr>
        <p:spPr>
          <a:xfrm>
            <a:off x="3717561" y="8569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900" dirty="0">
                <a:hlinkClick r:id="rId4"/>
              </a:rPr>
              <a:t>https://www.elegantthemes.com/join/</a:t>
            </a:r>
            <a:endParaRPr lang="de-AT" sz="900" dirty="0"/>
          </a:p>
          <a:p>
            <a:endParaRPr lang="de-AT" sz="9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5BCE095-1245-176D-C529-0758D51A46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76710" y="2485611"/>
            <a:ext cx="3049187" cy="18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06798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4988C143BE9A14791B904880B20030F" ma:contentTypeVersion="8" ma:contentTypeDescription="Ein neues Dokument erstellen." ma:contentTypeScope="" ma:versionID="a9d24a04d62febdf749764076d000bf6">
  <xsd:schema xmlns:xsd="http://www.w3.org/2001/XMLSchema" xmlns:xs="http://www.w3.org/2001/XMLSchema" xmlns:p="http://schemas.microsoft.com/office/2006/metadata/properties" xmlns:ns2="46a49713-019b-43bb-88e8-f4b827483df2" targetNamespace="http://schemas.microsoft.com/office/2006/metadata/properties" ma:root="true" ma:fieldsID="cd07fccbc7134ae023a9e00eead38e0e" ns2:_="">
    <xsd:import namespace="46a49713-019b-43bb-88e8-f4b827483d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a49713-019b-43bb-88e8-f4b827483d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C482E5-9784-41AC-8D2B-E69D935D4AC8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46a49713-019b-43bb-88e8-f4b827483df2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7315BD0-3F7F-4280-9C69-05F79A875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a49713-019b-43bb-88e8-f4b827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8919D8-54B7-45C8-A37F-6787DCAED8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1120</Words>
  <Application>Microsoft Office PowerPoint</Application>
  <PresentationFormat>Bildschirmpräsentation (16:9)</PresentationFormat>
  <Paragraphs>189</Paragraphs>
  <Slides>39</Slides>
  <Notes>27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53" baseType="lpstr">
      <vt:lpstr>Symbol</vt:lpstr>
      <vt:lpstr>Arial</vt:lpstr>
      <vt:lpstr>Barlow Semi Condensed Medium</vt:lpstr>
      <vt:lpstr>Courier New</vt:lpstr>
      <vt:lpstr>Segoe UI Emoji</vt:lpstr>
      <vt:lpstr>Fjalla One</vt:lpstr>
      <vt:lpstr>Proxima Nova Semibold</vt:lpstr>
      <vt:lpstr>Aptos</vt:lpstr>
      <vt:lpstr>Barlow Semi Condensed Light</vt:lpstr>
      <vt:lpstr>Barlow Semi Condensed</vt:lpstr>
      <vt:lpstr>Proxima Nova</vt:lpstr>
      <vt:lpstr>Wingdings</vt:lpstr>
      <vt:lpstr>Technology Consulting by Slidesgo</vt:lpstr>
      <vt:lpstr>Slidesgo Final Pages</vt:lpstr>
      <vt:lpstr>Wordpress Recherche</vt:lpstr>
      <vt:lpstr>Übersicht</vt:lpstr>
      <vt:lpstr>Themes</vt:lpstr>
      <vt:lpstr>ASTRA</vt:lpstr>
      <vt:lpstr>Kosten ASTRA-Theme:</vt:lpstr>
      <vt:lpstr>PowerPoint-Präsentation</vt:lpstr>
      <vt:lpstr>PowerPoint-Präsentation</vt:lpstr>
      <vt:lpstr>DIVI</vt:lpstr>
      <vt:lpstr>Kosten Elegant Themes:</vt:lpstr>
      <vt:lpstr>PowerPoint-Präsentation</vt:lpstr>
      <vt:lpstr>OceanWP</vt:lpstr>
      <vt:lpstr>Kosten OCEAN WP:</vt:lpstr>
      <vt:lpstr>PowerPoint-Präsentation</vt:lpstr>
      <vt:lpstr>PowerPoint-Präsentation</vt:lpstr>
      <vt:lpstr>Hello Elementor</vt:lpstr>
      <vt:lpstr>Kosten Hello Elementor:</vt:lpstr>
      <vt:lpstr>PowerPoint-Präsentation</vt:lpstr>
      <vt:lpstr>Generate Press</vt:lpstr>
      <vt:lpstr>Kosten Generate Press:</vt:lpstr>
      <vt:lpstr>PowerPoint-Präsentation</vt:lpstr>
      <vt:lpstr>PowerPoint-Präsentation</vt:lpstr>
      <vt:lpstr>Page Builder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Plugins</vt:lpstr>
      <vt:lpstr>PowerPoint-Präsentation</vt:lpstr>
      <vt:lpstr>DAS BESTE THEME/ DER BESTE PAGE BUILDER?</vt:lpstr>
      <vt:lpstr>Theme Verglich </vt:lpstr>
      <vt:lpstr>Credits:</vt:lpstr>
      <vt:lpstr>Instructions for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Baumann Isabella</cp:lastModifiedBy>
  <cp:revision>1</cp:revision>
  <dcterms:modified xsi:type="dcterms:W3CDTF">2024-10-24T21:02:26Z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0x01010074988C143BE9A14791B904880B20030F</vt:lpwstr>
  </property>
</Properties>
</file>